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22108" y="7361848"/>
            <a:ext cx="188208" cy="18759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294210" y="7312834"/>
            <a:ext cx="351790" cy="247650"/>
            <a:chOff x="6294210" y="7312834"/>
            <a:chExt cx="351790" cy="247650"/>
          </a:xfrm>
        </p:grpSpPr>
        <p:sp>
          <p:nvSpPr>
            <p:cNvPr id="4" name="object 4"/>
            <p:cNvSpPr/>
            <p:nvPr/>
          </p:nvSpPr>
          <p:spPr>
            <a:xfrm>
              <a:off x="6455551" y="7346861"/>
              <a:ext cx="113030" cy="205740"/>
            </a:xfrm>
            <a:custGeom>
              <a:avLst/>
              <a:gdLst/>
              <a:ahLst/>
              <a:cxnLst/>
              <a:rect l="l" t="t" r="r" b="b"/>
              <a:pathLst>
                <a:path w="113029" h="205740">
                  <a:moveTo>
                    <a:pt x="77614" y="-9"/>
                  </a:moveTo>
                  <a:lnTo>
                    <a:pt x="34839" y="-9"/>
                  </a:lnTo>
                  <a:lnTo>
                    <a:pt x="11621" y="35265"/>
                  </a:lnTo>
                  <a:lnTo>
                    <a:pt x="12" y="79196"/>
                  </a:lnTo>
                  <a:lnTo>
                    <a:pt x="12" y="126012"/>
                  </a:lnTo>
                  <a:lnTo>
                    <a:pt x="11621" y="169943"/>
                  </a:lnTo>
                  <a:lnTo>
                    <a:pt x="34839" y="205218"/>
                  </a:lnTo>
                  <a:lnTo>
                    <a:pt x="77614" y="205218"/>
                  </a:lnTo>
                  <a:lnTo>
                    <a:pt x="100833" y="169943"/>
                  </a:lnTo>
                  <a:lnTo>
                    <a:pt x="112442" y="126012"/>
                  </a:lnTo>
                  <a:lnTo>
                    <a:pt x="112442" y="79196"/>
                  </a:lnTo>
                  <a:lnTo>
                    <a:pt x="100833" y="35265"/>
                  </a:lnTo>
                  <a:lnTo>
                    <a:pt x="77614" y="-9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6294210" y="7349640"/>
              <a:ext cx="172720" cy="189230"/>
            </a:xfrm>
            <a:custGeom>
              <a:avLst/>
              <a:gdLst/>
              <a:ahLst/>
              <a:cxnLst/>
              <a:rect l="l" t="t" r="r" b="b"/>
              <a:pathLst>
                <a:path w="172720" h="189229">
                  <a:moveTo>
                    <a:pt x="162053" y="-9"/>
                  </a:moveTo>
                  <a:lnTo>
                    <a:pt x="73426" y="-9"/>
                  </a:lnTo>
                  <a:lnTo>
                    <a:pt x="41242" y="25371"/>
                  </a:lnTo>
                  <a:lnTo>
                    <a:pt x="17100" y="62279"/>
                  </a:lnTo>
                  <a:lnTo>
                    <a:pt x="2768" y="105399"/>
                  </a:lnTo>
                  <a:lnTo>
                    <a:pt x="11" y="149415"/>
                  </a:lnTo>
                  <a:lnTo>
                    <a:pt x="10598" y="189013"/>
                  </a:lnTo>
                  <a:lnTo>
                    <a:pt x="99225" y="189013"/>
                  </a:lnTo>
                  <a:lnTo>
                    <a:pt x="131409" y="163632"/>
                  </a:lnTo>
                  <a:lnTo>
                    <a:pt x="155551" y="126724"/>
                  </a:lnTo>
                  <a:lnTo>
                    <a:pt x="169883" y="83605"/>
                  </a:lnTo>
                  <a:lnTo>
                    <a:pt x="172639" y="39588"/>
                  </a:lnTo>
                  <a:lnTo>
                    <a:pt x="162053" y="-9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6387708" y="7312834"/>
              <a:ext cx="258445" cy="247650"/>
            </a:xfrm>
            <a:custGeom>
              <a:avLst/>
              <a:gdLst/>
              <a:ahLst/>
              <a:cxnLst/>
              <a:rect l="l" t="t" r="r" b="b"/>
              <a:pathLst>
                <a:path w="258445" h="247650">
                  <a:moveTo>
                    <a:pt x="214130" y="-10"/>
                  </a:moveTo>
                  <a:lnTo>
                    <a:pt x="43781" y="-10"/>
                  </a:lnTo>
                  <a:lnTo>
                    <a:pt x="19464" y="34541"/>
                  </a:lnTo>
                  <a:lnTo>
                    <a:pt x="4875" y="77151"/>
                  </a:lnTo>
                  <a:lnTo>
                    <a:pt x="11" y="123790"/>
                  </a:lnTo>
                  <a:lnTo>
                    <a:pt x="4875" y="170428"/>
                  </a:lnTo>
                  <a:lnTo>
                    <a:pt x="19464" y="213038"/>
                  </a:lnTo>
                  <a:lnTo>
                    <a:pt x="43781" y="247590"/>
                  </a:lnTo>
                  <a:lnTo>
                    <a:pt x="214130" y="247590"/>
                  </a:lnTo>
                  <a:lnTo>
                    <a:pt x="238446" y="213038"/>
                  </a:lnTo>
                  <a:lnTo>
                    <a:pt x="253036" y="170428"/>
                  </a:lnTo>
                  <a:lnTo>
                    <a:pt x="257899" y="123790"/>
                  </a:lnTo>
                  <a:lnTo>
                    <a:pt x="253036" y="77151"/>
                  </a:lnTo>
                  <a:lnTo>
                    <a:pt x="238446" y="34541"/>
                  </a:lnTo>
                  <a:lnTo>
                    <a:pt x="214130" y="-1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881152" y="7595015"/>
            <a:ext cx="1544955" cy="187960"/>
          </a:xfrm>
          <a:custGeom>
            <a:avLst/>
            <a:gdLst/>
            <a:ahLst/>
            <a:cxnLst/>
            <a:rect l="l" t="t" r="r" b="b"/>
            <a:pathLst>
              <a:path w="1544955" h="187959">
                <a:moveTo>
                  <a:pt x="1511738" y="-4"/>
                </a:moveTo>
                <a:lnTo>
                  <a:pt x="33162" y="-4"/>
                </a:lnTo>
                <a:lnTo>
                  <a:pt x="8290" y="41744"/>
                </a:lnTo>
                <a:lnTo>
                  <a:pt x="0" y="93795"/>
                </a:lnTo>
                <a:lnTo>
                  <a:pt x="8290" y="145846"/>
                </a:lnTo>
                <a:lnTo>
                  <a:pt x="33162" y="187595"/>
                </a:lnTo>
                <a:lnTo>
                  <a:pt x="1511738" y="187595"/>
                </a:lnTo>
                <a:lnTo>
                  <a:pt x="1536611" y="145846"/>
                </a:lnTo>
                <a:lnTo>
                  <a:pt x="1544902" y="93795"/>
                </a:lnTo>
                <a:lnTo>
                  <a:pt x="1536611" y="41744"/>
                </a:lnTo>
                <a:lnTo>
                  <a:pt x="1511738" y="-4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960704" y="7361848"/>
            <a:ext cx="1331595" cy="187960"/>
          </a:xfrm>
          <a:custGeom>
            <a:avLst/>
            <a:gdLst/>
            <a:ahLst/>
            <a:cxnLst/>
            <a:rect l="l" t="t" r="r" b="b"/>
            <a:pathLst>
              <a:path w="1331595" h="187959">
                <a:moveTo>
                  <a:pt x="1298175" y="-9"/>
                </a:moveTo>
                <a:lnTo>
                  <a:pt x="33171" y="-9"/>
                </a:lnTo>
                <a:lnTo>
                  <a:pt x="8299" y="41739"/>
                </a:lnTo>
                <a:lnTo>
                  <a:pt x="8" y="93791"/>
                </a:lnTo>
                <a:lnTo>
                  <a:pt x="8299" y="145842"/>
                </a:lnTo>
                <a:lnTo>
                  <a:pt x="33171" y="187590"/>
                </a:lnTo>
                <a:lnTo>
                  <a:pt x="1298175" y="187590"/>
                </a:lnTo>
                <a:lnTo>
                  <a:pt x="1323046" y="145842"/>
                </a:lnTo>
                <a:lnTo>
                  <a:pt x="1331337" y="93791"/>
                </a:lnTo>
                <a:lnTo>
                  <a:pt x="1323046" y="41739"/>
                </a:lnTo>
                <a:lnTo>
                  <a:pt x="1298175" y="-9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33297" y="6516028"/>
            <a:ext cx="101515" cy="187595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5637033" y="6467014"/>
            <a:ext cx="352425" cy="247650"/>
            <a:chOff x="5637033" y="6467014"/>
            <a:chExt cx="352425" cy="247650"/>
          </a:xfrm>
        </p:grpSpPr>
        <p:sp>
          <p:nvSpPr>
            <p:cNvPr id="11" name="object 11"/>
            <p:cNvSpPr/>
            <p:nvPr/>
          </p:nvSpPr>
          <p:spPr>
            <a:xfrm>
              <a:off x="5798707" y="6501042"/>
              <a:ext cx="113030" cy="205740"/>
            </a:xfrm>
            <a:custGeom>
              <a:avLst/>
              <a:gdLst/>
              <a:ahLst/>
              <a:cxnLst/>
              <a:rect l="l" t="t" r="r" b="b"/>
              <a:pathLst>
                <a:path w="113029" h="205740">
                  <a:moveTo>
                    <a:pt x="77682" y="-6"/>
                  </a:moveTo>
                  <a:lnTo>
                    <a:pt x="34827" y="-6"/>
                  </a:lnTo>
                  <a:lnTo>
                    <a:pt x="11609" y="35268"/>
                  </a:lnTo>
                  <a:lnTo>
                    <a:pt x="0" y="79200"/>
                  </a:lnTo>
                  <a:lnTo>
                    <a:pt x="0" y="126017"/>
                  </a:lnTo>
                  <a:lnTo>
                    <a:pt x="11609" y="169948"/>
                  </a:lnTo>
                  <a:lnTo>
                    <a:pt x="34827" y="205223"/>
                  </a:lnTo>
                  <a:lnTo>
                    <a:pt x="77682" y="205223"/>
                  </a:lnTo>
                  <a:lnTo>
                    <a:pt x="100901" y="169948"/>
                  </a:lnTo>
                  <a:lnTo>
                    <a:pt x="112510" y="126017"/>
                  </a:lnTo>
                  <a:lnTo>
                    <a:pt x="112510" y="79200"/>
                  </a:lnTo>
                  <a:lnTo>
                    <a:pt x="100901" y="35268"/>
                  </a:lnTo>
                  <a:lnTo>
                    <a:pt x="77682" y="-6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5637033" y="6503822"/>
              <a:ext cx="173355" cy="189230"/>
            </a:xfrm>
            <a:custGeom>
              <a:avLst/>
              <a:gdLst/>
              <a:ahLst/>
              <a:cxnLst/>
              <a:rect l="l" t="t" r="r" b="b"/>
              <a:pathLst>
                <a:path w="173354" h="189229">
                  <a:moveTo>
                    <a:pt x="162309" y="-6"/>
                  </a:moveTo>
                  <a:lnTo>
                    <a:pt x="73513" y="-6"/>
                  </a:lnTo>
                  <a:lnTo>
                    <a:pt x="41308" y="25361"/>
                  </a:lnTo>
                  <a:lnTo>
                    <a:pt x="17141" y="62263"/>
                  </a:lnTo>
                  <a:lnTo>
                    <a:pt x="2782" y="105383"/>
                  </a:lnTo>
                  <a:lnTo>
                    <a:pt x="0" y="149406"/>
                  </a:lnTo>
                  <a:lnTo>
                    <a:pt x="10565" y="189018"/>
                  </a:lnTo>
                  <a:lnTo>
                    <a:pt x="99360" y="189018"/>
                  </a:lnTo>
                  <a:lnTo>
                    <a:pt x="131565" y="163650"/>
                  </a:lnTo>
                  <a:lnTo>
                    <a:pt x="155733" y="126748"/>
                  </a:lnTo>
                  <a:lnTo>
                    <a:pt x="170092" y="83628"/>
                  </a:lnTo>
                  <a:lnTo>
                    <a:pt x="172874" y="39605"/>
                  </a:lnTo>
                  <a:lnTo>
                    <a:pt x="162309" y="-6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5730753" y="6467014"/>
              <a:ext cx="258445" cy="247650"/>
            </a:xfrm>
            <a:custGeom>
              <a:avLst/>
              <a:gdLst/>
              <a:ahLst/>
              <a:cxnLst/>
              <a:rect l="l" t="t" r="r" b="b"/>
              <a:pathLst>
                <a:path w="258445" h="247650">
                  <a:moveTo>
                    <a:pt x="214458" y="-7"/>
                  </a:moveTo>
                  <a:lnTo>
                    <a:pt x="43769" y="-7"/>
                  </a:lnTo>
                  <a:lnTo>
                    <a:pt x="19453" y="34544"/>
                  </a:lnTo>
                  <a:lnTo>
                    <a:pt x="4863" y="77155"/>
                  </a:lnTo>
                  <a:lnTo>
                    <a:pt x="0" y="123794"/>
                  </a:lnTo>
                  <a:lnTo>
                    <a:pt x="4863" y="170433"/>
                  </a:lnTo>
                  <a:lnTo>
                    <a:pt x="19453" y="213044"/>
                  </a:lnTo>
                  <a:lnTo>
                    <a:pt x="43769" y="247596"/>
                  </a:lnTo>
                  <a:lnTo>
                    <a:pt x="214458" y="247596"/>
                  </a:lnTo>
                  <a:lnTo>
                    <a:pt x="238775" y="213044"/>
                  </a:lnTo>
                  <a:lnTo>
                    <a:pt x="253364" y="170433"/>
                  </a:lnTo>
                  <a:lnTo>
                    <a:pt x="258228" y="123794"/>
                  </a:lnTo>
                  <a:lnTo>
                    <a:pt x="253364" y="77155"/>
                  </a:lnTo>
                  <a:lnTo>
                    <a:pt x="238775" y="34544"/>
                  </a:lnTo>
                  <a:lnTo>
                    <a:pt x="214458" y="-7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/>
          <p:nvPr/>
        </p:nvSpPr>
        <p:spPr>
          <a:xfrm>
            <a:off x="3973397" y="6516028"/>
            <a:ext cx="1661795" cy="187960"/>
          </a:xfrm>
          <a:custGeom>
            <a:avLst/>
            <a:gdLst/>
            <a:ahLst/>
            <a:cxnLst/>
            <a:rect l="l" t="t" r="r" b="b"/>
            <a:pathLst>
              <a:path w="1661795" h="187959">
                <a:moveTo>
                  <a:pt x="1628266" y="-6"/>
                </a:moveTo>
                <a:lnTo>
                  <a:pt x="33162" y="-6"/>
                </a:lnTo>
                <a:lnTo>
                  <a:pt x="8290" y="41742"/>
                </a:lnTo>
                <a:lnTo>
                  <a:pt x="0" y="93794"/>
                </a:lnTo>
                <a:lnTo>
                  <a:pt x="8290" y="145846"/>
                </a:lnTo>
                <a:lnTo>
                  <a:pt x="33162" y="187594"/>
                </a:lnTo>
                <a:lnTo>
                  <a:pt x="1628266" y="187594"/>
                </a:lnTo>
                <a:lnTo>
                  <a:pt x="1653137" y="145846"/>
                </a:lnTo>
                <a:lnTo>
                  <a:pt x="1661428" y="93794"/>
                </a:lnTo>
                <a:lnTo>
                  <a:pt x="1653137" y="41742"/>
                </a:lnTo>
                <a:lnTo>
                  <a:pt x="1628266" y="-6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5" name="object 15"/>
          <p:cNvGrpSpPr/>
          <p:nvPr/>
        </p:nvGrpSpPr>
        <p:grpSpPr>
          <a:xfrm>
            <a:off x="918932" y="5775260"/>
            <a:ext cx="1979295" cy="208279"/>
            <a:chOff x="918932" y="5775260"/>
            <a:chExt cx="1979295" cy="208279"/>
          </a:xfrm>
        </p:grpSpPr>
        <p:sp>
          <p:nvSpPr>
            <p:cNvPr id="16" name="object 16"/>
            <p:cNvSpPr/>
            <p:nvPr/>
          </p:nvSpPr>
          <p:spPr>
            <a:xfrm>
              <a:off x="1214993" y="5788781"/>
              <a:ext cx="1682750" cy="194945"/>
            </a:xfrm>
            <a:custGeom>
              <a:avLst/>
              <a:gdLst/>
              <a:ahLst/>
              <a:cxnLst/>
              <a:rect l="l" t="t" r="r" b="b"/>
              <a:pathLst>
                <a:path w="1682750" h="194945">
                  <a:moveTo>
                    <a:pt x="1649642" y="1"/>
                  </a:moveTo>
                  <a:lnTo>
                    <a:pt x="33163" y="1823"/>
                  </a:lnTo>
                  <a:lnTo>
                    <a:pt x="8291" y="43571"/>
                  </a:lnTo>
                  <a:lnTo>
                    <a:pt x="1" y="95621"/>
                  </a:lnTo>
                  <a:lnTo>
                    <a:pt x="8291" y="147670"/>
                  </a:lnTo>
                  <a:lnTo>
                    <a:pt x="33163" y="189418"/>
                  </a:lnTo>
                  <a:lnTo>
                    <a:pt x="1649642" y="194606"/>
                  </a:lnTo>
                  <a:lnTo>
                    <a:pt x="1671659" y="161157"/>
                  </a:lnTo>
                  <a:lnTo>
                    <a:pt x="1682667" y="119500"/>
                  </a:lnTo>
                  <a:lnTo>
                    <a:pt x="1682667" y="75107"/>
                  </a:lnTo>
                  <a:lnTo>
                    <a:pt x="1671659" y="33450"/>
                  </a:lnTo>
                  <a:lnTo>
                    <a:pt x="1649642" y="1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1080573" y="5775260"/>
              <a:ext cx="113030" cy="205740"/>
            </a:xfrm>
            <a:custGeom>
              <a:avLst/>
              <a:gdLst/>
              <a:ahLst/>
              <a:cxnLst/>
              <a:rect l="l" t="t" r="r" b="b"/>
              <a:pathLst>
                <a:path w="113030" h="205739">
                  <a:moveTo>
                    <a:pt x="77770" y="1"/>
                  </a:moveTo>
                  <a:lnTo>
                    <a:pt x="34914" y="1"/>
                  </a:lnTo>
                  <a:lnTo>
                    <a:pt x="11638" y="35362"/>
                  </a:lnTo>
                  <a:lnTo>
                    <a:pt x="0" y="79400"/>
                  </a:lnTo>
                  <a:lnTo>
                    <a:pt x="0" y="126331"/>
                  </a:lnTo>
                  <a:lnTo>
                    <a:pt x="11638" y="170369"/>
                  </a:lnTo>
                  <a:lnTo>
                    <a:pt x="34914" y="205731"/>
                  </a:lnTo>
                  <a:lnTo>
                    <a:pt x="77770" y="205731"/>
                  </a:lnTo>
                  <a:lnTo>
                    <a:pt x="101046" y="170369"/>
                  </a:lnTo>
                  <a:lnTo>
                    <a:pt x="112684" y="126331"/>
                  </a:lnTo>
                  <a:lnTo>
                    <a:pt x="112684" y="79400"/>
                  </a:lnTo>
                  <a:lnTo>
                    <a:pt x="101046" y="35362"/>
                  </a:lnTo>
                  <a:lnTo>
                    <a:pt x="77770" y="1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918932" y="5778044"/>
              <a:ext cx="173355" cy="189865"/>
            </a:xfrm>
            <a:custGeom>
              <a:avLst/>
              <a:gdLst/>
              <a:ahLst/>
              <a:cxnLst/>
              <a:rect l="l" t="t" r="r" b="b"/>
              <a:pathLst>
                <a:path w="173355" h="189864">
                  <a:moveTo>
                    <a:pt x="162362" y="1"/>
                  </a:moveTo>
                  <a:lnTo>
                    <a:pt x="73566" y="1"/>
                  </a:lnTo>
                  <a:lnTo>
                    <a:pt x="41308" y="25449"/>
                  </a:lnTo>
                  <a:lnTo>
                    <a:pt x="17115" y="62449"/>
                  </a:lnTo>
                  <a:lnTo>
                    <a:pt x="2755" y="105674"/>
                  </a:lnTo>
                  <a:lnTo>
                    <a:pt x="0" y="149796"/>
                  </a:lnTo>
                  <a:lnTo>
                    <a:pt x="10618" y="189486"/>
                  </a:lnTo>
                  <a:lnTo>
                    <a:pt x="99414" y="189486"/>
                  </a:lnTo>
                  <a:lnTo>
                    <a:pt x="131672" y="164039"/>
                  </a:lnTo>
                  <a:lnTo>
                    <a:pt x="155866" y="127039"/>
                  </a:lnTo>
                  <a:lnTo>
                    <a:pt x="170225" y="83814"/>
                  </a:lnTo>
                  <a:lnTo>
                    <a:pt x="172981" y="39692"/>
                  </a:lnTo>
                  <a:lnTo>
                    <a:pt x="162362" y="1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/>
          <p:nvPr/>
        </p:nvSpPr>
        <p:spPr>
          <a:xfrm>
            <a:off x="881227" y="4833543"/>
            <a:ext cx="5857875" cy="556895"/>
          </a:xfrm>
          <a:custGeom>
            <a:avLst/>
            <a:gdLst/>
            <a:ahLst/>
            <a:cxnLst/>
            <a:rect l="l" t="t" r="r" b="b"/>
            <a:pathLst>
              <a:path w="5857875" h="556895">
                <a:moveTo>
                  <a:pt x="5857633" y="93802"/>
                </a:moveTo>
                <a:lnTo>
                  <a:pt x="5849340" y="41744"/>
                </a:lnTo>
                <a:lnTo>
                  <a:pt x="5824461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2207" y="370357"/>
                </a:lnTo>
                <a:lnTo>
                  <a:pt x="8293" y="410489"/>
                </a:lnTo>
                <a:lnTo>
                  <a:pt x="0" y="462546"/>
                </a:lnTo>
                <a:lnTo>
                  <a:pt x="8293" y="514591"/>
                </a:lnTo>
                <a:lnTo>
                  <a:pt x="33172" y="556336"/>
                </a:lnTo>
                <a:lnTo>
                  <a:pt x="1182408" y="556336"/>
                </a:lnTo>
                <a:lnTo>
                  <a:pt x="1207287" y="514591"/>
                </a:lnTo>
                <a:lnTo>
                  <a:pt x="1215567" y="462546"/>
                </a:lnTo>
                <a:lnTo>
                  <a:pt x="1207287" y="410489"/>
                </a:lnTo>
                <a:lnTo>
                  <a:pt x="1184325" y="371970"/>
                </a:lnTo>
                <a:lnTo>
                  <a:pt x="5799099" y="371970"/>
                </a:lnTo>
                <a:lnTo>
                  <a:pt x="5823966" y="330225"/>
                </a:lnTo>
                <a:lnTo>
                  <a:pt x="5832259" y="278168"/>
                </a:lnTo>
                <a:lnTo>
                  <a:pt x="5823966" y="226123"/>
                </a:lnTo>
                <a:lnTo>
                  <a:pt x="5801004" y="187591"/>
                </a:lnTo>
                <a:lnTo>
                  <a:pt x="5824461" y="187591"/>
                </a:lnTo>
                <a:lnTo>
                  <a:pt x="5849340" y="145846"/>
                </a:lnTo>
                <a:lnTo>
                  <a:pt x="5857633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881164" y="3522840"/>
            <a:ext cx="5970905" cy="372110"/>
          </a:xfrm>
          <a:custGeom>
            <a:avLst/>
            <a:gdLst/>
            <a:ahLst/>
            <a:cxnLst/>
            <a:rect l="l" t="t" r="r" b="b"/>
            <a:pathLst>
              <a:path w="5970905" h="372110">
                <a:moveTo>
                  <a:pt x="5970752" y="93789"/>
                </a:moveTo>
                <a:lnTo>
                  <a:pt x="5962472" y="41744"/>
                </a:lnTo>
                <a:lnTo>
                  <a:pt x="5937593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194" y="185978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3159" y="371957"/>
                </a:lnTo>
                <a:lnTo>
                  <a:pt x="1318958" y="371957"/>
                </a:lnTo>
                <a:lnTo>
                  <a:pt x="1343825" y="330212"/>
                </a:lnTo>
                <a:lnTo>
                  <a:pt x="1352118" y="278168"/>
                </a:lnTo>
                <a:lnTo>
                  <a:pt x="1343825" y="226110"/>
                </a:lnTo>
                <a:lnTo>
                  <a:pt x="1320876" y="187591"/>
                </a:lnTo>
                <a:lnTo>
                  <a:pt x="5937593" y="187591"/>
                </a:lnTo>
                <a:lnTo>
                  <a:pt x="5962472" y="145846"/>
                </a:lnTo>
                <a:lnTo>
                  <a:pt x="5970752" y="93789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086864" y="2699645"/>
            <a:ext cx="3538220" cy="187960"/>
          </a:xfrm>
          <a:custGeom>
            <a:avLst/>
            <a:gdLst/>
            <a:ahLst/>
            <a:cxnLst/>
            <a:rect l="l" t="t" r="r" b="b"/>
            <a:pathLst>
              <a:path w="3538220" h="187960">
                <a:moveTo>
                  <a:pt x="3504837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0"/>
                </a:lnTo>
                <a:lnTo>
                  <a:pt x="8290" y="145852"/>
                </a:lnTo>
                <a:lnTo>
                  <a:pt x="33162" y="187601"/>
                </a:lnTo>
                <a:lnTo>
                  <a:pt x="3504837" y="187601"/>
                </a:lnTo>
                <a:lnTo>
                  <a:pt x="3529709" y="145852"/>
                </a:lnTo>
                <a:lnTo>
                  <a:pt x="3538000" y="93800"/>
                </a:lnTo>
                <a:lnTo>
                  <a:pt x="3529709" y="41749"/>
                </a:lnTo>
                <a:lnTo>
                  <a:pt x="3504837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881237" y="1596495"/>
            <a:ext cx="1238885" cy="187960"/>
          </a:xfrm>
          <a:custGeom>
            <a:avLst/>
            <a:gdLst/>
            <a:ahLst/>
            <a:cxnLst/>
            <a:rect l="l" t="t" r="r" b="b"/>
            <a:pathLst>
              <a:path w="1238885" h="187960">
                <a:moveTo>
                  <a:pt x="1205300" y="1"/>
                </a:moveTo>
                <a:lnTo>
                  <a:pt x="33162" y="1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1205300" y="187595"/>
                </a:lnTo>
                <a:lnTo>
                  <a:pt x="1230171" y="145848"/>
                </a:lnTo>
                <a:lnTo>
                  <a:pt x="1238462" y="93798"/>
                </a:lnTo>
                <a:lnTo>
                  <a:pt x="1230171" y="41748"/>
                </a:lnTo>
                <a:lnTo>
                  <a:pt x="1205300" y="1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4782421" y="1412121"/>
            <a:ext cx="1750695" cy="187960"/>
          </a:xfrm>
          <a:custGeom>
            <a:avLst/>
            <a:gdLst/>
            <a:ahLst/>
            <a:cxnLst/>
            <a:rect l="l" t="t" r="r" b="b"/>
            <a:pathLst>
              <a:path w="1750695" h="187959">
                <a:moveTo>
                  <a:pt x="1717375" y="2"/>
                </a:moveTo>
                <a:lnTo>
                  <a:pt x="33164" y="2"/>
                </a:lnTo>
                <a:lnTo>
                  <a:pt x="8292" y="41750"/>
                </a:lnTo>
                <a:lnTo>
                  <a:pt x="1" y="93799"/>
                </a:lnTo>
                <a:lnTo>
                  <a:pt x="8292" y="145849"/>
                </a:lnTo>
                <a:lnTo>
                  <a:pt x="33164" y="187596"/>
                </a:lnTo>
                <a:lnTo>
                  <a:pt x="1717375" y="187596"/>
                </a:lnTo>
                <a:lnTo>
                  <a:pt x="1742247" y="145849"/>
                </a:lnTo>
                <a:lnTo>
                  <a:pt x="1750537" y="93799"/>
                </a:lnTo>
                <a:lnTo>
                  <a:pt x="1742247" y="41750"/>
                </a:lnTo>
                <a:lnTo>
                  <a:pt x="1717375" y="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4" name="object 24"/>
          <p:cNvGrpSpPr/>
          <p:nvPr/>
        </p:nvGrpSpPr>
        <p:grpSpPr>
          <a:xfrm>
            <a:off x="780288" y="850391"/>
            <a:ext cx="6096000" cy="474345"/>
            <a:chOff x="780288" y="850391"/>
            <a:chExt cx="6096000" cy="474345"/>
          </a:xfrm>
        </p:grpSpPr>
        <p:pic>
          <p:nvPicPr>
            <p:cNvPr id="25" name="object 2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0288" y="850391"/>
              <a:ext cx="2897123" cy="473963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896112" y="1210055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 txBox="1"/>
          <p:nvPr/>
        </p:nvSpPr>
        <p:spPr>
          <a:xfrm>
            <a:off x="901632" y="900176"/>
            <a:ext cx="5964555" cy="31762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2-1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Linear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Equations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Calibri"/>
              <a:cs typeface="Calibri"/>
            </a:endParaRPr>
          </a:p>
          <a:p>
            <a:pPr marL="12700" marR="133985">
              <a:lnSpc>
                <a:spcPct val="1098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special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case,</a:t>
            </a:r>
            <a:r>
              <a:rPr dirty="0" sz="1100" spc="-5">
                <a:latin typeface="Calibri"/>
                <a:cs typeface="Calibri"/>
              </a:rPr>
              <a:t> unlike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cases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at,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derived </a:t>
            </a:r>
            <a:r>
              <a:rPr dirty="0" sz="1100">
                <a:latin typeface="Calibri"/>
                <a:cs typeface="Calibri"/>
              </a:rPr>
              <a:t>below.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suggest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memorize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itself.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memorizing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-5">
                <a:latin typeface="Calibri"/>
                <a:cs typeface="Calibri"/>
              </a:rPr>
              <a:t> memorize and understand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I'm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derive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formula.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process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12700" marR="121285">
              <a:lnSpc>
                <a:spcPct val="1092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let's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linear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process </a:t>
            </a:r>
            <a:r>
              <a:rPr dirty="0" baseline="5050" sz="1650" spc="-7">
                <a:latin typeface="Calibri"/>
                <a:cs typeface="Calibri"/>
              </a:rPr>
              <a:t>that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goal is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spc="-7">
                <a:latin typeface="Calibri"/>
                <a:cs typeface="Calibri"/>
              </a:rPr>
              <a:t>arrive </a:t>
            </a:r>
            <a:r>
              <a:rPr dirty="0" baseline="5050" sz="1650" spc="-15">
                <a:latin typeface="Calibri"/>
                <a:cs typeface="Calibri"/>
              </a:rPr>
              <a:t>at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solution that is in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form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It's sometimes easy to lose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sight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order to solve a </a:t>
            </a:r>
            <a:r>
              <a:rPr dirty="0" sz="1100" spc="-5">
                <a:latin typeface="Calibri"/>
                <a:cs typeface="Calibri"/>
              </a:rPr>
              <a:t>linear first order differential equation we MUST start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 differential </a:t>
            </a:r>
            <a:r>
              <a:rPr dirty="0" sz="1100">
                <a:latin typeface="Calibri"/>
                <a:cs typeface="Calibri"/>
              </a:rPr>
              <a:t>equation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form shown below. If the differential equation is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in this form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the process we’re going to use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093846" y="4287920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3101383" y="4279936"/>
            <a:ext cx="14414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65269" y="4126010"/>
            <a:ext cx="119507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39351" sz="1800" i="1">
                <a:latin typeface="Times New Roman"/>
                <a:cs typeface="Times New Roman"/>
              </a:rPr>
              <a:t>dy</a:t>
            </a:r>
            <a:r>
              <a:rPr dirty="0" baseline="39351" sz="1800" spc="3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209791" y="4158488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01620" y="4623819"/>
            <a:ext cx="5897880" cy="20999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85725">
              <a:lnSpc>
                <a:spcPct val="11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p(t)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g(t)</a:t>
            </a:r>
            <a:r>
              <a:rPr dirty="0" sz="110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CC"/>
                </a:solidFill>
                <a:uFill>
                  <a:solidFill>
                    <a:srgbClr val="0000CC"/>
                  </a:solidFill>
                </a:uFill>
                <a:latin typeface="Calibri"/>
                <a:cs typeface="Calibri"/>
              </a:rPr>
              <a:t>continuous</a:t>
            </a:r>
            <a:r>
              <a:rPr dirty="0" sz="1100" spc="5">
                <a:solidFill>
                  <a:srgbClr val="0000CC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continuous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continuous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provided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draw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ever </a:t>
            </a:r>
            <a:r>
              <a:rPr dirty="0" sz="1100" spc="-5">
                <a:latin typeface="Calibri"/>
                <a:cs typeface="Calibri"/>
              </a:rPr>
              <a:t>picking up</a:t>
            </a:r>
            <a:r>
              <a:rPr dirty="0" sz="1100">
                <a:latin typeface="Calibri"/>
                <a:cs typeface="Calibri"/>
              </a:rPr>
              <a:t> your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pencil/pen.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words,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function 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continuous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 </a:t>
            </a:r>
            <a:r>
              <a:rPr dirty="0" sz="1100">
                <a:latin typeface="Calibri"/>
                <a:cs typeface="Calibri"/>
              </a:rPr>
              <a:t> holes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breaks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it.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magical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somewhere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world,</a:t>
            </a:r>
            <a:endParaRPr sz="1100">
              <a:latin typeface="Calibri"/>
              <a:cs typeface="Calibri"/>
            </a:endParaRPr>
          </a:p>
          <a:p>
            <a:pPr marL="38735">
              <a:lnSpc>
                <a:spcPct val="100000"/>
              </a:lnSpc>
            </a:pP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22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called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 </a:t>
            </a:r>
            <a:r>
              <a:rPr dirty="0" baseline="5050" sz="1650" spc="-7" b="1">
                <a:latin typeface="Calibri"/>
                <a:cs typeface="Calibri"/>
              </a:rPr>
              <a:t>integrating</a:t>
            </a:r>
            <a:r>
              <a:rPr dirty="0" baseline="5050" sz="1650" spc="7" b="1">
                <a:latin typeface="Calibri"/>
                <a:cs typeface="Calibri"/>
              </a:rPr>
              <a:t> </a:t>
            </a:r>
            <a:r>
              <a:rPr dirty="0" baseline="5050" sz="1650" spc="-7" b="1">
                <a:latin typeface="Calibri"/>
                <a:cs typeface="Calibri"/>
              </a:rPr>
              <a:t>factor</a:t>
            </a:r>
            <a:r>
              <a:rPr dirty="0" baseline="5050" sz="1650" spc="-7">
                <a:latin typeface="Calibri"/>
                <a:cs typeface="Calibri"/>
              </a:rPr>
              <a:t>.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not,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worry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about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what this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or where </a:t>
            </a:r>
            <a:r>
              <a:rPr dirty="0" baseline="5050" sz="1650" spc="-7">
                <a:latin typeface="Calibri"/>
                <a:cs typeface="Calibri"/>
              </a:rPr>
              <a:t>it</a:t>
            </a:r>
            <a:endParaRPr baseline="5050" sz="1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baseline="5050" sz="1650">
                <a:latin typeface="Calibri"/>
                <a:cs typeface="Calibri"/>
              </a:rPr>
              <a:t>came</a:t>
            </a:r>
            <a:r>
              <a:rPr dirty="0" baseline="5050" sz="1650" spc="-7">
                <a:latin typeface="Calibri"/>
                <a:cs typeface="Calibri"/>
              </a:rPr>
              <a:t> from.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figure </a:t>
            </a:r>
            <a:r>
              <a:rPr dirty="0" baseline="5050" sz="1650">
                <a:latin typeface="Calibri"/>
                <a:cs typeface="Calibri"/>
              </a:rPr>
              <a:t>out </a:t>
            </a:r>
            <a:r>
              <a:rPr dirty="0" baseline="5050" sz="1650" spc="-7">
                <a:latin typeface="Calibri"/>
                <a:cs typeface="Calibri"/>
              </a:rPr>
              <a:t>what</a:t>
            </a:r>
            <a:r>
              <a:rPr dirty="0" baseline="5050" sz="1650" spc="322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5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once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have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formula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general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solution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hand.</a:t>
            </a:r>
            <a:endParaRPr baseline="5050" sz="1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660"/>
              </a:spcBef>
            </a:pPr>
            <a:r>
              <a:rPr dirty="0" baseline="5050" sz="1650">
                <a:latin typeface="Calibri"/>
                <a:cs typeface="Calibri"/>
              </a:rPr>
              <a:t>So,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now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assumed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existence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300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2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multiply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everything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(1)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by</a:t>
            </a:r>
            <a:r>
              <a:rPr dirty="0" baseline="5050" sz="1650" spc="307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22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give.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2941446" y="6964109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2948987" y="6956130"/>
            <a:ext cx="14414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5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598545" y="6802449"/>
            <a:ext cx="211899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45">
                <a:latin typeface="Times New Roman"/>
                <a:cs typeface="Times New Roman"/>
              </a:rPr>
              <a:t> </a:t>
            </a:r>
            <a:r>
              <a:rPr dirty="0" baseline="41062" sz="1725" spc="30" i="1">
                <a:latin typeface="Times New Roman"/>
                <a:cs typeface="Times New Roman"/>
              </a:rPr>
              <a:t>dy</a:t>
            </a:r>
            <a:r>
              <a:rPr dirty="0" baseline="41062" sz="1725" spc="6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85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p</a:t>
            </a:r>
            <a:r>
              <a:rPr dirty="0" baseline="4830" sz="1725" spc="-209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3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7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g</a:t>
            </a:r>
            <a:r>
              <a:rPr dirty="0" baseline="4830" sz="1725" spc="-12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209791" y="6834632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2)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01614" y="7240209"/>
            <a:ext cx="5888355" cy="539750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12700" marR="5080">
              <a:lnSpc>
                <a:spcPct val="117500"/>
              </a:lnSpc>
              <a:spcBef>
                <a:spcPts val="235"/>
              </a:spcBef>
            </a:pPr>
            <a:r>
              <a:rPr dirty="0" baseline="5050" sz="1650">
                <a:latin typeface="Calibri"/>
                <a:cs typeface="Calibri"/>
              </a:rPr>
              <a:t>Now, </a:t>
            </a:r>
            <a:r>
              <a:rPr dirty="0" baseline="5050" sz="1650" spc="-7">
                <a:latin typeface="Calibri"/>
                <a:cs typeface="Calibri"/>
              </a:rPr>
              <a:t>this is </a:t>
            </a:r>
            <a:r>
              <a:rPr dirty="0" baseline="5050" sz="1650">
                <a:latin typeface="Calibri"/>
                <a:cs typeface="Calibri"/>
              </a:rPr>
              <a:t>where the </a:t>
            </a:r>
            <a:r>
              <a:rPr dirty="0" baseline="5050" sz="1650" spc="-7">
                <a:latin typeface="Calibri"/>
                <a:cs typeface="Calibri"/>
              </a:rPr>
              <a:t>magic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37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comes into play. We are going to assume that whatever</a:t>
            </a:r>
            <a:r>
              <a:rPr dirty="0" baseline="5050" sz="1650" spc="352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37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is,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093848" y="7755166"/>
            <a:ext cx="113347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444" sz="1875" spc="67">
                <a:latin typeface="Symbol"/>
                <a:cs typeface="Symbol"/>
              </a:rPr>
              <a:t>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209791" y="7794752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3)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01608" y="8133788"/>
            <a:ext cx="5761990" cy="54356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12700" marR="5080">
              <a:lnSpc>
                <a:spcPct val="118100"/>
              </a:lnSpc>
              <a:spcBef>
                <a:spcPts val="240"/>
              </a:spcBef>
            </a:pPr>
            <a:r>
              <a:rPr dirty="0" baseline="5050" sz="1650" spc="-7">
                <a:latin typeface="Calibri"/>
                <a:cs typeface="Calibri"/>
              </a:rPr>
              <a:t>Again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worry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about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how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can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>
                <a:latin typeface="Calibri"/>
                <a:cs typeface="Calibri"/>
              </a:rPr>
              <a:t> a</a:t>
            </a:r>
            <a:r>
              <a:rPr dirty="0" baseline="5050" sz="1650" spc="315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3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 will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satisfy </a:t>
            </a:r>
            <a:r>
              <a:rPr dirty="0" baseline="5050" sz="1650">
                <a:latin typeface="Calibri"/>
                <a:cs typeface="Calibri"/>
              </a:rPr>
              <a:t>(3).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see,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provided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p(t)</a:t>
            </a:r>
            <a:r>
              <a:rPr dirty="0" baseline="5050" sz="1650" spc="15" i="1">
                <a:latin typeface="Calibri"/>
                <a:cs typeface="Calibri"/>
              </a:rPr>
              <a:t> </a:t>
            </a:r>
            <a:r>
              <a:rPr dirty="0" baseline="5050" sz="1650" spc="-22">
                <a:latin typeface="Calibri"/>
                <a:cs typeface="Calibri"/>
              </a:rPr>
              <a:t>is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continuous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find it.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(3)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(2)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arrive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3074162" y="8888793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 txBox="1"/>
          <p:nvPr/>
        </p:nvSpPr>
        <p:spPr>
          <a:xfrm>
            <a:off x="3081700" y="8880811"/>
            <a:ext cx="14414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5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731259" y="8727133"/>
            <a:ext cx="1850389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45">
                <a:latin typeface="Times New Roman"/>
                <a:cs typeface="Times New Roman"/>
              </a:rPr>
              <a:t> </a:t>
            </a:r>
            <a:r>
              <a:rPr dirty="0" baseline="41062" sz="1725" spc="30" i="1">
                <a:latin typeface="Times New Roman"/>
                <a:cs typeface="Times New Roman"/>
              </a:rPr>
              <a:t>dy</a:t>
            </a:r>
            <a:r>
              <a:rPr dirty="0" baseline="41062" sz="1725" spc="6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444" sz="1875" spc="67">
                <a:latin typeface="Symbol"/>
                <a:cs typeface="Symbol"/>
              </a:rPr>
              <a:t></a:t>
            </a:r>
            <a:r>
              <a:rPr dirty="0" baseline="7246" sz="1725" spc="157">
                <a:latin typeface="Symbol"/>
                <a:cs typeface="Symbol"/>
              </a:rPr>
              <a:t>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3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15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g</a:t>
            </a:r>
            <a:r>
              <a:rPr dirty="0" baseline="4830" sz="1725" spc="-12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209791" y="8759443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4)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366361" y="1429511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69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731944" y="1429511"/>
            <a:ext cx="81280" cy="0"/>
          </a:xfrm>
          <a:custGeom>
            <a:avLst/>
            <a:gdLst/>
            <a:ahLst/>
            <a:cxnLst/>
            <a:rect l="l" t="t" r="r" b="b"/>
            <a:pathLst>
              <a:path w="81279" h="0">
                <a:moveTo>
                  <a:pt x="0" y="0"/>
                </a:moveTo>
                <a:lnTo>
                  <a:pt x="8115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084796" y="1429511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69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366361" y="1839880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69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731944" y="1839880"/>
            <a:ext cx="81280" cy="0"/>
          </a:xfrm>
          <a:custGeom>
            <a:avLst/>
            <a:gdLst/>
            <a:ahLst/>
            <a:cxnLst/>
            <a:rect l="l" t="t" r="r" b="b"/>
            <a:pathLst>
              <a:path w="81279" h="0">
                <a:moveTo>
                  <a:pt x="0" y="0"/>
                </a:moveTo>
                <a:lnTo>
                  <a:pt x="8115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025524" y="1839880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69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261820" y="1839880"/>
            <a:ext cx="127000" cy="0"/>
          </a:xfrm>
          <a:custGeom>
            <a:avLst/>
            <a:gdLst/>
            <a:ahLst/>
            <a:cxnLst/>
            <a:rect l="l" t="t" r="r" b="b"/>
            <a:pathLst>
              <a:path w="127000" h="0">
                <a:moveTo>
                  <a:pt x="0" y="0"/>
                </a:moveTo>
                <a:lnTo>
                  <a:pt x="12689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3375909" y="1831944"/>
            <a:ext cx="7486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60680" algn="l"/>
                <a:tab pos="658495" algn="l"/>
              </a:tabLst>
            </a:pP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41194" y="1763680"/>
            <a:ext cx="1638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-25462" sz="1800" i="1">
                <a:latin typeface="Times New Roman"/>
                <a:cs typeface="Times New Roman"/>
              </a:rPr>
              <a:t>t</a:t>
            </a:r>
            <a:r>
              <a:rPr dirty="0" baseline="-25462" sz="1800" spc="-292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28040" y="1676765"/>
            <a:ext cx="146875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75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11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47619" sz="1050" spc="-7">
                <a:latin typeface="Times New Roman"/>
                <a:cs typeface="Times New Roman"/>
              </a:rPr>
              <a:t>2</a:t>
            </a:r>
            <a:r>
              <a:rPr dirty="0" baseline="47619" sz="1050">
                <a:latin typeface="Times New Roman"/>
                <a:cs typeface="Times New Roman"/>
              </a:rPr>
              <a:t> </a:t>
            </a:r>
            <a:r>
              <a:rPr dirty="0" baseline="47619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17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39351" sz="1800" i="1">
                <a:latin typeface="Times New Roman"/>
                <a:cs typeface="Times New Roman"/>
              </a:rPr>
              <a:t>c</a:t>
            </a:r>
            <a:endParaRPr baseline="39351" sz="1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89700" y="861188"/>
            <a:ext cx="1564640" cy="7689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>
                <a:latin typeface="Symbol"/>
                <a:cs typeface="Symbol"/>
              </a:rPr>
              <a:t></a:t>
            </a:r>
            <a:r>
              <a:rPr dirty="0" baseline="-13888" sz="2700" spc="-450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  <a:p>
            <a:pPr marL="254635">
              <a:lnSpc>
                <a:spcPts val="1190"/>
              </a:lnSpc>
              <a:spcBef>
                <a:spcPts val="131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r>
              <a:rPr dirty="0" baseline="34722" sz="1800" spc="-112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r>
              <a:rPr dirty="0" baseline="34722" sz="1800" spc="-172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r>
              <a:rPr dirty="0" baseline="34722" sz="1800" spc="-112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  <a:p>
            <a:pPr marL="386080">
              <a:lnSpc>
                <a:spcPts val="1190"/>
              </a:lnSpc>
              <a:tabLst>
                <a:tab pos="746760" algn="l"/>
                <a:tab pos="1104265" algn="l"/>
              </a:tabLst>
            </a:pPr>
            <a:r>
              <a:rPr dirty="0" sz="1200">
                <a:latin typeface="Times New Roman"/>
                <a:cs typeface="Times New Roman"/>
              </a:rPr>
              <a:t>4	3	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86027" y="2189449"/>
            <a:ext cx="308737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359134" y="2596272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2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034948" y="2596269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2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268152" y="2596267"/>
            <a:ext cx="81280" cy="0"/>
          </a:xfrm>
          <a:custGeom>
            <a:avLst/>
            <a:gdLst/>
            <a:ahLst/>
            <a:cxnLst/>
            <a:rect l="l" t="t" r="r" b="b"/>
            <a:pathLst>
              <a:path w="81279" h="0">
                <a:moveTo>
                  <a:pt x="0" y="0"/>
                </a:moveTo>
                <a:lnTo>
                  <a:pt x="8090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494217" y="2596266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2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4950548" y="2596264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 h="0">
                <a:moveTo>
                  <a:pt x="0" y="0"/>
                </a:moveTo>
                <a:lnTo>
                  <a:pt x="149916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2328174" y="2434367"/>
            <a:ext cx="1515745" cy="36131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ts val="1525"/>
              </a:lnSpc>
              <a:spcBef>
                <a:spcPts val="110"/>
              </a:spcBef>
            </a:pPr>
            <a:r>
              <a:rPr dirty="0" baseline="39351" sz="1800" spc="-7">
                <a:latin typeface="Times New Roman"/>
                <a:cs typeface="Times New Roman"/>
              </a:rPr>
              <a:t>1</a:t>
            </a:r>
            <a:r>
              <a:rPr dirty="0" baseline="39351" sz="1800" spc="10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75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1</a:t>
            </a:r>
            <a:r>
              <a:rPr dirty="0" baseline="39351" sz="1800" spc="-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1</a:t>
            </a:r>
            <a:r>
              <a:rPr dirty="0" baseline="39351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1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  <a:p>
            <a:pPr marL="40005">
              <a:lnSpc>
                <a:spcPts val="1105"/>
              </a:lnSpc>
              <a:tabLst>
                <a:tab pos="715645" algn="l"/>
                <a:tab pos="944244" algn="l"/>
                <a:tab pos="1175385" algn="l"/>
              </a:tabLst>
            </a:pPr>
            <a:r>
              <a:rPr dirty="0" sz="1200" spc="-5">
                <a:latin typeface="Times New Roman"/>
                <a:cs typeface="Times New Roman"/>
              </a:rPr>
              <a:t>2	4	3	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191506" y="2470180"/>
            <a:ext cx="16319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699084" y="2470183"/>
            <a:ext cx="434975" cy="3251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ts val="1185"/>
              </a:lnSpc>
              <a:spcBef>
                <a:spcPts val="90"/>
              </a:spcBef>
            </a:pP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245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Times New Roman"/>
                <a:cs typeface="Times New Roman"/>
              </a:rPr>
              <a:t>1</a:t>
            </a:r>
            <a:endParaRPr baseline="34722" sz="1800">
              <a:latin typeface="Times New Roman"/>
              <a:cs typeface="Times New Roman"/>
            </a:endParaRPr>
          </a:p>
          <a:p>
            <a:pPr marL="243840">
              <a:lnSpc>
                <a:spcPts val="1185"/>
              </a:lnSpc>
            </a:pPr>
            <a:r>
              <a:rPr dirty="0" sz="1200" spc="-5">
                <a:latin typeface="Times New Roman"/>
                <a:cs typeface="Times New Roman"/>
              </a:rPr>
              <a:t>12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86027" y="3131232"/>
            <a:ext cx="116522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360864" y="353828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3725592" y="3538285"/>
            <a:ext cx="81280" cy="0"/>
          </a:xfrm>
          <a:custGeom>
            <a:avLst/>
            <a:gdLst/>
            <a:ahLst/>
            <a:cxnLst/>
            <a:rect l="l" t="t" r="r" b="b"/>
            <a:pathLst>
              <a:path w="81279" h="0">
                <a:moveTo>
                  <a:pt x="0" y="0"/>
                </a:moveTo>
                <a:lnTo>
                  <a:pt x="8096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018486" y="353828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254230" y="3538285"/>
            <a:ext cx="264795" cy="0"/>
          </a:xfrm>
          <a:custGeom>
            <a:avLst/>
            <a:gdLst/>
            <a:ahLst/>
            <a:cxnLst/>
            <a:rect l="l" t="t" r="r" b="b"/>
            <a:pathLst>
              <a:path w="264795" h="0">
                <a:moveTo>
                  <a:pt x="0" y="0"/>
                </a:moveTo>
                <a:lnTo>
                  <a:pt x="26471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4348276" y="3317278"/>
            <a:ext cx="889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344990" y="3530301"/>
            <a:ext cx="119062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  <a:tabLst>
                <a:tab pos="384810" algn="l"/>
                <a:tab pos="682625" algn="l"/>
                <a:tab pos="901700" algn="l"/>
              </a:tabLst>
            </a:pP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23509" y="3376625"/>
            <a:ext cx="133858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97">
                <a:latin typeface="Times New Roman"/>
                <a:cs typeface="Times New Roman"/>
              </a:rPr>
              <a:t> </a:t>
            </a:r>
            <a:r>
              <a:rPr dirty="0" baseline="41062" sz="1725" spc="37">
                <a:latin typeface="Times New Roman"/>
                <a:cs typeface="Times New Roman"/>
              </a:rPr>
              <a:t>1</a:t>
            </a:r>
            <a:r>
              <a:rPr dirty="0" baseline="41062" sz="1725" spc="-9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77" i="1">
                <a:latin typeface="Times New Roman"/>
                <a:cs typeface="Times New Roman"/>
              </a:rPr>
              <a:t> 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1062" sz="1725" spc="37">
                <a:latin typeface="Times New Roman"/>
                <a:cs typeface="Times New Roman"/>
              </a:rPr>
              <a:t>1</a:t>
            </a:r>
            <a:r>
              <a:rPr dirty="0" baseline="41062" sz="1725" spc="-150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37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15">
                <a:latin typeface="Times New Roman"/>
                <a:cs typeface="Times New Roman"/>
              </a:rPr>
              <a:t> </a:t>
            </a:r>
            <a:r>
              <a:rPr dirty="0" baseline="41062" sz="1725" spc="37">
                <a:latin typeface="Times New Roman"/>
                <a:cs typeface="Times New Roman"/>
              </a:rPr>
              <a:t>1</a:t>
            </a:r>
            <a:r>
              <a:rPr dirty="0" baseline="41062" sz="1725" spc="1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endParaRPr baseline="4830" sz="1725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86027" y="3890233"/>
            <a:ext cx="165798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Here 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plot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914400" y="914400"/>
            <a:ext cx="5943600" cy="5727700"/>
            <a:chOff x="914400" y="914400"/>
            <a:chExt cx="5943600" cy="5727700"/>
          </a:xfrm>
        </p:grpSpPr>
        <p:sp>
          <p:nvSpPr>
            <p:cNvPr id="32" name="object 32"/>
            <p:cNvSpPr/>
            <p:nvPr/>
          </p:nvSpPr>
          <p:spPr>
            <a:xfrm>
              <a:off x="914400" y="914399"/>
              <a:ext cx="5943600" cy="5727700"/>
            </a:xfrm>
            <a:custGeom>
              <a:avLst/>
              <a:gdLst/>
              <a:ahLst/>
              <a:cxnLst/>
              <a:rect l="l" t="t" r="r" b="b"/>
              <a:pathLst>
                <a:path w="5943600" h="572770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5721083"/>
                  </a:lnTo>
                  <a:lnTo>
                    <a:pt x="6096" y="5721083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5721083"/>
                  </a:lnTo>
                  <a:lnTo>
                    <a:pt x="0" y="5727192"/>
                  </a:lnTo>
                  <a:lnTo>
                    <a:pt x="6096" y="5727192"/>
                  </a:lnTo>
                  <a:lnTo>
                    <a:pt x="5937504" y="5727192"/>
                  </a:lnTo>
                  <a:lnTo>
                    <a:pt x="5943600" y="5727192"/>
                  </a:lnTo>
                  <a:lnTo>
                    <a:pt x="5943600" y="5721096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3" name="object 3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1700" y="4152137"/>
              <a:ext cx="3409946" cy="2228837"/>
            </a:xfrm>
            <a:prstGeom prst="rect">
              <a:avLst/>
            </a:prstGeom>
          </p:spPr>
        </p:pic>
      </p:grpSp>
      <p:sp>
        <p:nvSpPr>
          <p:cNvPr id="34" name="object 34"/>
          <p:cNvSpPr/>
          <p:nvPr/>
        </p:nvSpPr>
        <p:spPr>
          <a:xfrm>
            <a:off x="4984878" y="7213992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 txBox="1"/>
          <p:nvPr/>
        </p:nvSpPr>
        <p:spPr>
          <a:xfrm>
            <a:off x="4994403" y="7206016"/>
            <a:ext cx="889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497513" y="7052088"/>
            <a:ext cx="78803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00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9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3</a:t>
            </a:r>
            <a:r>
              <a:rPr dirty="0" baseline="39351" sz="1800" spc="-20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baseline="51282" sz="975" spc="30">
                <a:latin typeface="Times New Roman"/>
                <a:cs typeface="Times New Roman"/>
              </a:rPr>
              <a:t>4</a:t>
            </a:r>
            <a:endParaRPr baseline="51282" sz="975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60627" y="6762174"/>
            <a:ext cx="3049270" cy="813435"/>
          </a:xfrm>
          <a:prstGeom prst="rect">
            <a:avLst/>
          </a:prstGeom>
        </p:spPr>
        <p:txBody>
          <a:bodyPr wrap="square" lIns="0" tIns="5905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465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5</a:t>
            </a:r>
            <a:r>
              <a:rPr dirty="0" sz="1200" spc="2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IVP.</a:t>
            </a:r>
            <a:endParaRPr sz="1100">
              <a:latin typeface="Calibri"/>
              <a:cs typeface="Calibri"/>
            </a:endParaRPr>
          </a:p>
          <a:p>
            <a:pPr marL="1245235">
              <a:lnSpc>
                <a:spcPct val="100000"/>
              </a:lnSpc>
              <a:spcBef>
                <a:spcPts val="484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60" i="1">
                <a:latin typeface="Times New Roman"/>
                <a:cs typeface="Times New Roman"/>
              </a:rPr>
              <a:t> </a:t>
            </a:r>
            <a:r>
              <a:rPr dirty="0" baseline="4629" sz="1800" spc="37" i="1">
                <a:latin typeface="Times New Roman"/>
                <a:cs typeface="Times New Roman"/>
              </a:rPr>
              <a:t>y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19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t</a:t>
            </a:r>
            <a:r>
              <a:rPr dirty="0" baseline="51282" sz="975" spc="30">
                <a:latin typeface="Times New Roman"/>
                <a:cs typeface="Times New Roman"/>
              </a:rPr>
              <a:t>5</a:t>
            </a:r>
            <a:r>
              <a:rPr dirty="0" baseline="51282" sz="975" spc="11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t</a:t>
            </a:r>
            <a:r>
              <a:rPr dirty="0" baseline="51282" sz="975" spc="30">
                <a:latin typeface="Times New Roman"/>
                <a:cs typeface="Times New Roman"/>
              </a:rPr>
              <a:t>3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51282" sz="975" spc="30">
                <a:latin typeface="Times New Roman"/>
                <a:cs typeface="Times New Roman"/>
              </a:rPr>
              <a:t>4</a:t>
            </a:r>
            <a:endParaRPr baseline="51282" sz="975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73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86027" y="7566121"/>
            <a:ext cx="432371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 through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t</a:t>
            </a:r>
            <a:r>
              <a:rPr dirty="0" sz="1100" spc="-2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correct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3115595" y="7973121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 txBox="1"/>
          <p:nvPr/>
        </p:nvSpPr>
        <p:spPr>
          <a:xfrm>
            <a:off x="3134643" y="7965141"/>
            <a:ext cx="55244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10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847305" y="7811464"/>
            <a:ext cx="179070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67" i="1">
                <a:latin typeface="Times New Roman"/>
                <a:cs typeface="Times New Roman"/>
              </a:rPr>
              <a:t>y</a:t>
            </a:r>
            <a:r>
              <a:rPr dirty="0" baseline="7246" sz="1725" spc="15">
                <a:latin typeface="Symbol"/>
                <a:cs typeface="Symbol"/>
              </a:rPr>
              <a:t></a:t>
            </a:r>
            <a:r>
              <a:rPr dirty="0" baseline="7246" sz="1725" spc="-179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15">
                <a:latin typeface="Times New Roman"/>
                <a:cs typeface="Times New Roman"/>
              </a:rPr>
              <a:t> </a:t>
            </a:r>
            <a:r>
              <a:rPr dirty="0" baseline="41062" sz="1725" spc="37">
                <a:latin typeface="Times New Roman"/>
                <a:cs typeface="Times New Roman"/>
              </a:rPr>
              <a:t>2</a:t>
            </a:r>
            <a:r>
              <a:rPr dirty="0" baseline="41062" sz="1725" spc="9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3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77" i="1">
                <a:latin typeface="Times New Roman"/>
                <a:cs typeface="Times New Roman"/>
              </a:rPr>
              <a:t> </a:t>
            </a:r>
            <a:r>
              <a:rPr dirty="0" baseline="51282" sz="975" spc="30">
                <a:latin typeface="Times New Roman"/>
                <a:cs typeface="Times New Roman"/>
              </a:rPr>
              <a:t>4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120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Times New Roman"/>
                <a:cs typeface="Times New Roman"/>
              </a:rPr>
              <a:t>sin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77" i="1">
                <a:latin typeface="Times New Roman"/>
                <a:cs typeface="Times New Roman"/>
              </a:rPr>
              <a:t> 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7">
                <a:latin typeface="Times New Roman"/>
                <a:cs typeface="Times New Roman"/>
              </a:rPr>
              <a:t>4</a:t>
            </a:r>
            <a:r>
              <a:rPr dirty="0" baseline="4830" sz="1725" spc="142" i="1">
                <a:latin typeface="Times New Roman"/>
                <a:cs typeface="Times New Roman"/>
              </a:rPr>
              <a:t>t</a:t>
            </a:r>
            <a:r>
              <a:rPr dirty="0" baseline="51282" sz="975" spc="30">
                <a:latin typeface="Times New Roman"/>
                <a:cs typeface="Times New Roman"/>
              </a:rPr>
              <a:t>3</a:t>
            </a:r>
            <a:endParaRPr baseline="51282" sz="975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86027" y="8309464"/>
            <a:ext cx="397256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Now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done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can </a:t>
            </a:r>
            <a:r>
              <a:rPr dirty="0" baseline="5050" sz="1650" spc="-7">
                <a:latin typeface="Calibri"/>
                <a:cs typeface="Calibri"/>
              </a:rPr>
              <a:t>find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integrating factor,</a:t>
            </a:r>
            <a:r>
              <a:rPr dirty="0" baseline="5050" sz="1650" spc="307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23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4293613" y="8747807"/>
            <a:ext cx="0" cy="105410"/>
          </a:xfrm>
          <a:custGeom>
            <a:avLst/>
            <a:gdLst/>
            <a:ahLst/>
            <a:cxnLst/>
            <a:rect l="l" t="t" r="r" b="b"/>
            <a:pathLst>
              <a:path w="0" h="105409">
                <a:moveTo>
                  <a:pt x="0" y="0"/>
                </a:moveTo>
                <a:lnTo>
                  <a:pt x="0" y="104877"/>
                </a:lnTo>
              </a:path>
            </a:pathLst>
          </a:custGeom>
          <a:ln w="396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4354612" y="8747807"/>
            <a:ext cx="0" cy="105410"/>
          </a:xfrm>
          <a:custGeom>
            <a:avLst/>
            <a:gdLst/>
            <a:ahLst/>
            <a:cxnLst/>
            <a:rect l="l" t="t" r="r" b="b"/>
            <a:pathLst>
              <a:path w="0" h="105409">
                <a:moveTo>
                  <a:pt x="0" y="0"/>
                </a:moveTo>
                <a:lnTo>
                  <a:pt x="0" y="104877"/>
                </a:lnTo>
              </a:path>
            </a:pathLst>
          </a:custGeom>
          <a:ln w="396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 txBox="1"/>
          <p:nvPr/>
        </p:nvSpPr>
        <p:spPr>
          <a:xfrm>
            <a:off x="3103317" y="8696679"/>
            <a:ext cx="295275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baseline="4444" sz="1875" spc="-52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578592" y="8662254"/>
            <a:ext cx="332740" cy="1492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13888" sz="1200" spc="-825">
                <a:latin typeface="Symbol"/>
                <a:cs typeface="Symbol"/>
              </a:rPr>
              <a:t></a:t>
            </a:r>
            <a:r>
              <a:rPr dirty="0" sz="800">
                <a:latin typeface="Symbol"/>
                <a:cs typeface="Symbol"/>
              </a:rPr>
              <a:t></a:t>
            </a:r>
            <a:r>
              <a:rPr dirty="0" sz="800" spc="-7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85">
                <a:latin typeface="Times New Roman"/>
                <a:cs typeface="Times New Roman"/>
              </a:rPr>
              <a:t> </a:t>
            </a:r>
            <a:r>
              <a:rPr dirty="0" u="sng" baseline="35714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baseline="35714" sz="1050" spc="-142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dt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250223" y="8733106"/>
            <a:ext cx="56832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5" i="1">
                <a:latin typeface="Times New Roman"/>
                <a:cs typeface="Times New Roman"/>
              </a:rPr>
              <a:t> 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15" b="1">
                <a:latin typeface="Times New Roman"/>
                <a:cs typeface="Times New Roman"/>
              </a:rPr>
              <a:t>e</a:t>
            </a:r>
            <a:r>
              <a:rPr dirty="0" baseline="31250" sz="1200">
                <a:latin typeface="Symbol"/>
                <a:cs typeface="Symbol"/>
              </a:rPr>
              <a:t></a:t>
            </a:r>
            <a:r>
              <a:rPr dirty="0" baseline="31250" sz="1200">
                <a:latin typeface="Times New Roman"/>
                <a:cs typeface="Times New Roman"/>
              </a:rPr>
              <a:t>  </a:t>
            </a:r>
            <a:r>
              <a:rPr dirty="0" baseline="31250" sz="1200" spc="60">
                <a:latin typeface="Times New Roman"/>
                <a:cs typeface="Times New Roman"/>
              </a:rPr>
              <a:t> </a:t>
            </a:r>
            <a:r>
              <a:rPr dirty="0" baseline="31746" sz="1050" spc="-7" i="1">
                <a:latin typeface="Times New Roman"/>
                <a:cs typeface="Times New Roman"/>
              </a:rPr>
              <a:t>t</a:t>
            </a:r>
            <a:endParaRPr baseline="31746" sz="10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891097" y="8655850"/>
            <a:ext cx="489584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-27777" sz="1800" spc="-7">
                <a:latin typeface="Symbol"/>
                <a:cs typeface="Symbol"/>
              </a:rPr>
              <a:t></a:t>
            </a:r>
            <a:r>
              <a:rPr dirty="0" baseline="-27777" sz="1800" spc="-89">
                <a:latin typeface="Times New Roman"/>
                <a:cs typeface="Times New Roman"/>
              </a:rPr>
              <a:t> </a:t>
            </a:r>
            <a:r>
              <a:rPr dirty="0" baseline="-27777" sz="1800" spc="44" b="1">
                <a:latin typeface="Times New Roman"/>
                <a:cs typeface="Times New Roman"/>
              </a:rPr>
              <a:t>e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50">
                <a:latin typeface="Times New Roman"/>
                <a:cs typeface="Times New Roman"/>
              </a:rPr>
              <a:t>2</a:t>
            </a:r>
            <a:r>
              <a:rPr dirty="0" sz="700" spc="-20">
                <a:latin typeface="Times New Roman"/>
                <a:cs typeface="Times New Roman"/>
              </a:rPr>
              <a:t>l</a:t>
            </a:r>
            <a:r>
              <a:rPr dirty="0" sz="700" spc="-5">
                <a:latin typeface="Times New Roman"/>
                <a:cs typeface="Times New Roman"/>
              </a:rPr>
              <a:t>n</a:t>
            </a:r>
            <a:r>
              <a:rPr dirty="0" sz="700" spc="80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914400" y="6826008"/>
            <a:ext cx="5943600" cy="2169160"/>
          </a:xfrm>
          <a:custGeom>
            <a:avLst/>
            <a:gdLst/>
            <a:ahLst/>
            <a:cxnLst/>
            <a:rect l="l" t="t" r="r" b="b"/>
            <a:pathLst>
              <a:path w="5943600" h="2169159">
                <a:moveTo>
                  <a:pt x="5943600" y="0"/>
                </a:moveTo>
                <a:lnTo>
                  <a:pt x="5937516" y="0"/>
                </a:lnTo>
                <a:lnTo>
                  <a:pt x="5937504" y="6083"/>
                </a:lnTo>
                <a:lnTo>
                  <a:pt x="5937504" y="2162543"/>
                </a:lnTo>
                <a:lnTo>
                  <a:pt x="6096" y="2162543"/>
                </a:lnTo>
                <a:lnTo>
                  <a:pt x="6096" y="6083"/>
                </a:lnTo>
                <a:lnTo>
                  <a:pt x="5937504" y="6083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2162543"/>
                </a:lnTo>
                <a:lnTo>
                  <a:pt x="0" y="2168639"/>
                </a:lnTo>
                <a:lnTo>
                  <a:pt x="6096" y="2168639"/>
                </a:lnTo>
                <a:lnTo>
                  <a:pt x="5937504" y="2168639"/>
                </a:lnTo>
                <a:lnTo>
                  <a:pt x="5943600" y="2168639"/>
                </a:lnTo>
                <a:lnTo>
                  <a:pt x="5943600" y="2162543"/>
                </a:lnTo>
                <a:lnTo>
                  <a:pt x="5943600" y="6083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5887" y="1068456"/>
            <a:ext cx="5563235" cy="7613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Do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forget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“-”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p(t)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Forgetting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very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impossible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careful!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previous example.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597796" y="1919031"/>
            <a:ext cx="0" cy="103505"/>
          </a:xfrm>
          <a:custGeom>
            <a:avLst/>
            <a:gdLst/>
            <a:ahLst/>
            <a:cxnLst/>
            <a:rect l="l" t="t" r="r" b="b"/>
            <a:pathLst>
              <a:path w="0" h="103505">
                <a:moveTo>
                  <a:pt x="0" y="0"/>
                </a:moveTo>
                <a:lnTo>
                  <a:pt x="0" y="102941"/>
                </a:lnTo>
              </a:path>
            </a:pathLst>
          </a:custGeom>
          <a:ln w="396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658798" y="1919031"/>
            <a:ext cx="0" cy="103505"/>
          </a:xfrm>
          <a:custGeom>
            <a:avLst/>
            <a:gdLst/>
            <a:ahLst/>
            <a:cxnLst/>
            <a:rect l="l" t="t" r="r" b="b"/>
            <a:pathLst>
              <a:path w="0" h="103505">
                <a:moveTo>
                  <a:pt x="0" y="0"/>
                </a:moveTo>
                <a:lnTo>
                  <a:pt x="0" y="102941"/>
                </a:lnTo>
              </a:path>
            </a:pathLst>
          </a:custGeom>
          <a:ln w="396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989555" y="1906459"/>
            <a:ext cx="0" cy="115570"/>
          </a:xfrm>
          <a:custGeom>
            <a:avLst/>
            <a:gdLst/>
            <a:ahLst/>
            <a:cxnLst/>
            <a:rect l="l" t="t" r="r" b="b"/>
            <a:pathLst>
              <a:path w="0" h="115569">
                <a:moveTo>
                  <a:pt x="0" y="0"/>
                </a:moveTo>
                <a:lnTo>
                  <a:pt x="0" y="115514"/>
                </a:lnTo>
              </a:path>
            </a:pathLst>
          </a:custGeom>
          <a:ln w="396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053330" y="1906460"/>
            <a:ext cx="0" cy="115570"/>
          </a:xfrm>
          <a:custGeom>
            <a:avLst/>
            <a:gdLst/>
            <a:ahLst/>
            <a:cxnLst/>
            <a:rect l="l" t="t" r="r" b="b"/>
            <a:pathLst>
              <a:path w="0" h="115569">
                <a:moveTo>
                  <a:pt x="0" y="0"/>
                </a:moveTo>
                <a:lnTo>
                  <a:pt x="0" y="115514"/>
                </a:lnTo>
              </a:path>
            </a:pathLst>
          </a:custGeom>
          <a:ln w="396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351606" y="1940644"/>
            <a:ext cx="0" cy="179705"/>
          </a:xfrm>
          <a:custGeom>
            <a:avLst/>
            <a:gdLst/>
            <a:ahLst/>
            <a:cxnLst/>
            <a:rect l="l" t="t" r="r" b="b"/>
            <a:pathLst>
              <a:path w="0" h="179705">
                <a:moveTo>
                  <a:pt x="0" y="0"/>
                </a:moveTo>
                <a:lnTo>
                  <a:pt x="0" y="179165"/>
                </a:lnTo>
              </a:path>
            </a:pathLst>
          </a:custGeom>
          <a:ln w="75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429244" y="1940644"/>
            <a:ext cx="0" cy="179705"/>
          </a:xfrm>
          <a:custGeom>
            <a:avLst/>
            <a:gdLst/>
            <a:ahLst/>
            <a:cxnLst/>
            <a:rect l="l" t="t" r="r" b="b"/>
            <a:pathLst>
              <a:path w="0" h="179705">
                <a:moveTo>
                  <a:pt x="0" y="0"/>
                </a:moveTo>
                <a:lnTo>
                  <a:pt x="0" y="179165"/>
                </a:lnTo>
              </a:path>
            </a:pathLst>
          </a:custGeom>
          <a:ln w="75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4075903" y="1842293"/>
            <a:ext cx="103505" cy="11683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600">
                <a:latin typeface="Symbol"/>
                <a:cs typeface="Symbol"/>
              </a:rPr>
              <a:t></a:t>
            </a:r>
            <a:r>
              <a:rPr dirty="0" sz="600" spc="-70">
                <a:latin typeface="Times New Roman"/>
                <a:cs typeface="Times New Roman"/>
              </a:rPr>
              <a:t> </a:t>
            </a: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01433" y="1904373"/>
            <a:ext cx="68707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baseline="59829" sz="975" spc="22">
                <a:latin typeface="Symbol"/>
                <a:cs typeface="Symbol"/>
              </a:rPr>
              <a:t></a:t>
            </a:r>
            <a:r>
              <a:rPr dirty="0" baseline="59829" sz="975" spc="30">
                <a:latin typeface="Times New Roman"/>
                <a:cs typeface="Times New Roman"/>
              </a:rPr>
              <a:t>2</a:t>
            </a:r>
            <a:r>
              <a:rPr dirty="0" baseline="59829" sz="975">
                <a:latin typeface="Times New Roman"/>
                <a:cs typeface="Times New Roman"/>
              </a:rPr>
              <a:t> </a:t>
            </a:r>
            <a:r>
              <a:rPr dirty="0" baseline="59829" sz="975" spc="10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22">
                <a:latin typeface="Symbol"/>
                <a:cs typeface="Symbol"/>
              </a:rPr>
              <a:t>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91863" y="1868609"/>
            <a:ext cx="118808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4444" sz="1875" spc="-52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830" sz="1725" spc="82" b="1">
                <a:latin typeface="Times New Roman"/>
                <a:cs typeface="Times New Roman"/>
              </a:rPr>
              <a:t>e</a:t>
            </a:r>
            <a:r>
              <a:rPr dirty="0" baseline="59829" sz="975" spc="22">
                <a:latin typeface="Symbol"/>
                <a:cs typeface="Symbol"/>
              </a:rPr>
              <a:t></a:t>
            </a:r>
            <a:r>
              <a:rPr dirty="0" baseline="59829" sz="975" spc="112">
                <a:latin typeface="Times New Roman"/>
                <a:cs typeface="Times New Roman"/>
              </a:rPr>
              <a:t>2</a:t>
            </a:r>
            <a:r>
              <a:rPr dirty="0" baseline="59829" sz="975" spc="-7">
                <a:latin typeface="Times New Roman"/>
                <a:cs typeface="Times New Roman"/>
              </a:rPr>
              <a:t>l</a:t>
            </a:r>
            <a:r>
              <a:rPr dirty="0" baseline="59829" sz="975" spc="30">
                <a:latin typeface="Times New Roman"/>
                <a:cs typeface="Times New Roman"/>
              </a:rPr>
              <a:t>n</a:t>
            </a:r>
            <a:r>
              <a:rPr dirty="0" baseline="59829" sz="975">
                <a:latin typeface="Times New Roman"/>
                <a:cs typeface="Times New Roman"/>
              </a:rPr>
              <a:t> </a:t>
            </a:r>
            <a:r>
              <a:rPr dirty="0" baseline="59829" sz="975" spc="-104">
                <a:latin typeface="Times New Roman"/>
                <a:cs typeface="Times New Roman"/>
              </a:rPr>
              <a:t> </a:t>
            </a:r>
            <a:r>
              <a:rPr dirty="0" baseline="51851" sz="1125" spc="15" i="1">
                <a:latin typeface="Times New Roman"/>
                <a:cs typeface="Times New Roman"/>
              </a:rPr>
              <a:t>t</a:t>
            </a:r>
            <a:r>
              <a:rPr dirty="0" baseline="51851" sz="1125" i="1">
                <a:latin typeface="Times New Roman"/>
                <a:cs typeface="Times New Roman"/>
              </a:rPr>
              <a:t>  </a:t>
            </a:r>
            <a:r>
              <a:rPr dirty="0" baseline="51851" sz="1125" spc="-3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830" sz="1725" spc="67" b="1">
                <a:latin typeface="Times New Roman"/>
                <a:cs typeface="Times New Roman"/>
              </a:rPr>
              <a:t>e</a:t>
            </a:r>
            <a:r>
              <a:rPr dirty="0" baseline="55555" sz="1125" spc="-7">
                <a:latin typeface="Times New Roman"/>
                <a:cs typeface="Times New Roman"/>
              </a:rPr>
              <a:t>l</a:t>
            </a:r>
            <a:r>
              <a:rPr dirty="0" baseline="55555" sz="1125" spc="30">
                <a:latin typeface="Times New Roman"/>
                <a:cs typeface="Times New Roman"/>
              </a:rPr>
              <a:t>n</a:t>
            </a:r>
            <a:r>
              <a:rPr dirty="0" baseline="55555" sz="1125" spc="89">
                <a:latin typeface="Times New Roman"/>
                <a:cs typeface="Times New Roman"/>
              </a:rPr>
              <a:t> </a:t>
            </a:r>
            <a:r>
              <a:rPr dirty="0" baseline="49019" sz="1275" spc="15" i="1">
                <a:latin typeface="Times New Roman"/>
                <a:cs typeface="Times New Roman"/>
              </a:rPr>
              <a:t>t</a:t>
            </a:r>
            <a:endParaRPr baseline="49019" sz="1275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596042" y="4307959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57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447356" y="4307957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57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212467" y="430795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57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596043" y="4715939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57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447357" y="4715937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57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271659" y="471593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57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774295" y="5489914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07" y="0"/>
                </a:lnTo>
              </a:path>
            </a:pathLst>
          </a:custGeom>
          <a:ln w="75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2785823" y="5489914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07" y="0"/>
                </a:lnTo>
              </a:path>
            </a:pathLst>
          </a:custGeom>
          <a:ln w="75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202568" y="5489913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07" y="0"/>
                </a:lnTo>
              </a:path>
            </a:pathLst>
          </a:custGeom>
          <a:ln w="75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4666527" y="5489913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07" y="0"/>
                </a:lnTo>
              </a:path>
            </a:pathLst>
          </a:custGeom>
          <a:ln w="75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5373129" y="5489912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07" y="0"/>
                </a:lnTo>
              </a:path>
            </a:pathLst>
          </a:custGeom>
          <a:ln w="75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168835" y="5898973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07" y="0"/>
                </a:lnTo>
              </a:path>
            </a:pathLst>
          </a:custGeom>
          <a:ln w="75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833009" y="6308033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07" y="0"/>
                </a:lnTo>
              </a:path>
            </a:pathLst>
          </a:custGeom>
          <a:ln w="75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2178480" y="5890964"/>
            <a:ext cx="8890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842656" y="6300013"/>
            <a:ext cx="8890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22473" y="2332717"/>
            <a:ext cx="5758180" cy="33585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Again,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drop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value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3500" marR="6858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multiply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factor</a:t>
            </a:r>
            <a:r>
              <a:rPr dirty="0" sz="1100" spc="-5">
                <a:latin typeface="Calibri"/>
                <a:cs typeface="Calibri"/>
              </a:rPr>
              <a:t> (again, 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</a:t>
            </a: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rewritten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equation).</a:t>
            </a:r>
            <a:endParaRPr sz="1100">
              <a:latin typeface="Calibri"/>
              <a:cs typeface="Calibri"/>
            </a:endParaRPr>
          </a:p>
          <a:p>
            <a:pPr algn="ctr" marR="146685">
              <a:lnSpc>
                <a:spcPct val="100000"/>
              </a:lnSpc>
              <a:spcBef>
                <a:spcPts val="195"/>
              </a:spcBef>
            </a:pP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4385" sz="2850" spc="-419">
                <a:latin typeface="Symbol"/>
                <a:cs typeface="Symbol"/>
              </a:rPr>
              <a:t></a:t>
            </a:r>
            <a:r>
              <a:rPr dirty="0" baseline="25462" sz="1800" spc="-7">
                <a:latin typeface="Symbol"/>
                <a:cs typeface="Symbol"/>
              </a:rPr>
              <a:t></a:t>
            </a:r>
            <a:r>
              <a:rPr dirty="0" baseline="25462" sz="1800" spc="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85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marL="63500">
              <a:lnSpc>
                <a:spcPts val="1265"/>
              </a:lnSpc>
              <a:spcBef>
                <a:spcPts val="1810"/>
              </a:spcBef>
            </a:pP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sides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marL="986155">
              <a:lnSpc>
                <a:spcPts val="2105"/>
              </a:lnSpc>
            </a:pP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51587" sz="1050" spc="-15">
                <a:latin typeface="Symbol"/>
                <a:cs typeface="Symbol"/>
              </a:rPr>
              <a:t>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4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39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135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11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endParaRPr baseline="4629" sz="1800">
              <a:latin typeface="Times New Roman"/>
              <a:cs typeface="Times New Roman"/>
            </a:endParaRPr>
          </a:p>
          <a:p>
            <a:pPr marL="986155">
              <a:lnSpc>
                <a:spcPts val="1530"/>
              </a:lnSpc>
              <a:spcBef>
                <a:spcPts val="96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51587" sz="1050" spc="-15">
                <a:latin typeface="Symbol"/>
                <a:cs typeface="Symbol"/>
              </a:rPr>
              <a:t>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11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12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11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16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89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  <a:p>
            <a:pPr marL="1682750">
              <a:lnSpc>
                <a:spcPts val="1110"/>
              </a:lnSpc>
              <a:tabLst>
                <a:tab pos="2534285" algn="l"/>
                <a:tab pos="3299460" algn="l"/>
              </a:tabLst>
            </a:pPr>
            <a:r>
              <a:rPr dirty="0" sz="1200">
                <a:latin typeface="Times New Roman"/>
                <a:cs typeface="Times New Roman"/>
              </a:rPr>
              <a:t>2	2	4</a:t>
            </a:r>
            <a:endParaRPr sz="1200">
              <a:latin typeface="Times New Roman"/>
              <a:cs typeface="Times New Roman"/>
            </a:endParaRPr>
          </a:p>
          <a:p>
            <a:pPr algn="ctr" marL="327660">
              <a:lnSpc>
                <a:spcPts val="1530"/>
              </a:lnSpc>
              <a:spcBef>
                <a:spcPts val="57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11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12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112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t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 spc="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12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12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t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c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endParaRPr baseline="51587" sz="1050">
              <a:latin typeface="Times New Roman"/>
              <a:cs typeface="Times New Roman"/>
            </a:endParaRPr>
          </a:p>
          <a:p>
            <a:pPr marL="1682750">
              <a:lnSpc>
                <a:spcPts val="1110"/>
              </a:lnSpc>
              <a:tabLst>
                <a:tab pos="2534285" algn="l"/>
                <a:tab pos="3358515" algn="l"/>
              </a:tabLst>
            </a:pPr>
            <a:r>
              <a:rPr dirty="0" sz="1200">
                <a:latin typeface="Times New Roman"/>
                <a:cs typeface="Times New Roman"/>
              </a:rPr>
              <a:t>2	2	4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Apply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861060">
              <a:lnSpc>
                <a:spcPts val="1530"/>
              </a:lnSpc>
              <a:spcBef>
                <a:spcPts val="625"/>
              </a:spcBef>
            </a:pPr>
            <a:r>
              <a:rPr dirty="0" baseline="39351" sz="1800" spc="-7">
                <a:latin typeface="Times New Roman"/>
                <a:cs typeface="Times New Roman"/>
              </a:rPr>
              <a:t>3</a:t>
            </a:r>
            <a:r>
              <a:rPr dirty="0" baseline="39351" sz="1800" spc="-20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 spc="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17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444" sz="1875" spc="-97">
                <a:latin typeface="Symbol"/>
                <a:cs typeface="Symbol"/>
              </a:rPr>
              <a:t></a:t>
            </a:r>
            <a:r>
              <a:rPr dirty="0" baseline="4444" sz="1875" spc="-9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82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1</a:t>
            </a:r>
            <a:r>
              <a:rPr dirty="0" baseline="39351" sz="1800" spc="-17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 spc="21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1</a:t>
            </a:r>
            <a:r>
              <a:rPr dirty="0" baseline="39351" sz="1800" spc="-17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6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187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 spc="18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2</a:t>
            </a:r>
            <a:r>
              <a:rPr dirty="0" baseline="4444" sz="1875" spc="-67">
                <a:latin typeface="Symbol"/>
                <a:cs typeface="Symbol"/>
              </a:rPr>
              <a:t>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 spc="21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5" i="1">
                <a:latin typeface="Times New Roman"/>
                <a:cs typeface="Times New Roman"/>
              </a:rPr>
              <a:t>c</a:t>
            </a:r>
            <a:r>
              <a:rPr dirty="0" baseline="4444" sz="1875" spc="-75">
                <a:latin typeface="Symbol"/>
                <a:cs typeface="Symbol"/>
              </a:rPr>
              <a:t></a:t>
            </a:r>
            <a:r>
              <a:rPr dirty="0" baseline="4444" sz="1875" spc="-142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33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3</a:t>
            </a:r>
            <a:r>
              <a:rPr dirty="0" baseline="39351" sz="1800" spc="-20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 spc="21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6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187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 spc="19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1</a:t>
            </a:r>
            <a:r>
              <a:rPr dirty="0" baseline="39351" sz="1800" spc="-17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21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5" i="1">
                <a:latin typeface="Times New Roman"/>
                <a:cs typeface="Times New Roman"/>
              </a:rPr>
              <a:t>c</a:t>
            </a:r>
            <a:r>
              <a:rPr dirty="0" baseline="4444" sz="1875" spc="-75">
                <a:latin typeface="Symbol"/>
                <a:cs typeface="Symbol"/>
              </a:rPr>
              <a:t>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endParaRPr baseline="51587" sz="1050">
              <a:latin typeface="Times New Roman"/>
              <a:cs typeface="Times New Roman"/>
            </a:endParaRPr>
          </a:p>
          <a:p>
            <a:pPr marL="861060">
              <a:lnSpc>
                <a:spcPts val="1110"/>
              </a:lnSpc>
              <a:tabLst>
                <a:tab pos="1872614" algn="l"/>
                <a:tab pos="2289175" algn="l"/>
                <a:tab pos="3753485" algn="l"/>
                <a:tab pos="4459605" algn="l"/>
              </a:tabLst>
            </a:pPr>
            <a:r>
              <a:rPr dirty="0" sz="1200" spc="-5">
                <a:latin typeface="Times New Roman"/>
                <a:cs typeface="Times New Roman"/>
              </a:rPr>
              <a:t>2	2	4	2	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841746" y="5763445"/>
            <a:ext cx="1008380" cy="2190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 spc="-12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Times New Roman"/>
                <a:cs typeface="Times New Roman"/>
              </a:rPr>
              <a:t>1</a:t>
            </a:r>
            <a:r>
              <a:rPr dirty="0" baseline="34722" sz="1800" spc="-172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 spc="-10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70" i="1">
                <a:latin typeface="Times New Roman"/>
                <a:cs typeface="Times New Roman"/>
              </a:rPr>
              <a:t>c</a:t>
            </a: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 spc="-10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351023" y="6172467"/>
            <a:ext cx="603885" cy="2190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 spc="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Times New Roman"/>
                <a:cs typeface="Times New Roman"/>
              </a:rPr>
              <a:t>1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85997" y="6490262"/>
            <a:ext cx="113093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2307399" y="6909875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3157903" y="6909875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3595655" y="6747867"/>
            <a:ext cx="26035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19685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981419" y="690987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5704255" y="690987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2475279" y="6779778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323037" y="6779778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149298" y="6779778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875575" y="6779778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199454" y="6779778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946771" y="6779778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314545" y="6688382"/>
            <a:ext cx="889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165044" y="6688382"/>
            <a:ext cx="889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988613" y="6688382"/>
            <a:ext cx="889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316984" y="6901836"/>
            <a:ext cx="889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167482" y="6901836"/>
            <a:ext cx="889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991052" y="6901836"/>
            <a:ext cx="889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391519" y="6700201"/>
            <a:ext cx="49720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19405" algn="l"/>
              </a:tabLst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r>
              <a:rPr dirty="0" baseline="4629" sz="1800" spc="-10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790746" y="6747867"/>
            <a:ext cx="117348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62801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30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55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cos</a:t>
            </a:r>
            <a:r>
              <a:rPr dirty="0" baseline="4629" sz="1800" spc="42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2</a:t>
            </a:r>
            <a:r>
              <a:rPr dirty="0" baseline="4629" sz="1800" spc="-15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772139" y="6747867"/>
            <a:ext cx="210566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196850" algn="l"/>
                <a:tab pos="497205" algn="l"/>
                <a:tab pos="132080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t </a:t>
            </a:r>
            <a:r>
              <a:rPr dirty="0" baseline="4629" sz="1800" spc="8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 </a:t>
            </a:r>
            <a:r>
              <a:rPr dirty="0" baseline="4629" sz="1800" spc="97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 </a:t>
            </a:r>
            <a:r>
              <a:rPr dirty="0" baseline="4629" sz="1800" spc="18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t </a:t>
            </a:r>
            <a:r>
              <a:rPr dirty="0" baseline="4629" sz="1800" spc="172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os </a:t>
            </a:r>
            <a:r>
              <a:rPr dirty="0" baseline="4629" sz="1800" spc="37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 </a:t>
            </a:r>
            <a:r>
              <a:rPr dirty="0" baseline="4629" sz="1800" spc="18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446159" y="6747867"/>
            <a:ext cx="149987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196850" algn="l"/>
                <a:tab pos="511175" algn="l"/>
                <a:tab pos="144462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baseline="4629" sz="1800" spc="-18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  </a:t>
            </a:r>
            <a:r>
              <a:rPr dirty="0" baseline="4629" sz="1800" spc="-18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95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366119" y="6824249"/>
            <a:ext cx="56070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  <a:tabLst>
                <a:tab pos="347345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-27777" sz="1800">
                <a:latin typeface="Times New Roman"/>
                <a:cs typeface="Times New Roman"/>
              </a:rPr>
              <a:t>4</a:t>
            </a:r>
            <a:r>
              <a:rPr dirty="0" baseline="-27777" sz="18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391519" y="6919252"/>
            <a:ext cx="7175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817052" y="6919252"/>
            <a:ext cx="7175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986027" y="7299452"/>
            <a:ext cx="17354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plot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914400" y="914399"/>
            <a:ext cx="5943600" cy="6596380"/>
          </a:xfrm>
          <a:custGeom>
            <a:avLst/>
            <a:gdLst/>
            <a:ahLst/>
            <a:cxnLst/>
            <a:rect l="l" t="t" r="r" b="b"/>
            <a:pathLst>
              <a:path w="5943600" h="659638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589776"/>
                </a:lnTo>
                <a:lnTo>
                  <a:pt x="6096" y="658977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6589776"/>
                </a:lnTo>
                <a:lnTo>
                  <a:pt x="0" y="6595872"/>
                </a:lnTo>
                <a:lnTo>
                  <a:pt x="6096" y="6595872"/>
                </a:lnTo>
                <a:lnTo>
                  <a:pt x="5937504" y="6595872"/>
                </a:lnTo>
                <a:lnTo>
                  <a:pt x="5943600" y="6595872"/>
                </a:lnTo>
                <a:lnTo>
                  <a:pt x="5943600" y="658977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400" y="914400"/>
            <a:ext cx="5943600" cy="2476500"/>
            <a:chOff x="914400" y="914400"/>
            <a:chExt cx="5943600" cy="2476500"/>
          </a:xfrm>
        </p:grpSpPr>
        <p:sp>
          <p:nvSpPr>
            <p:cNvPr id="3" name="object 3"/>
            <p:cNvSpPr/>
            <p:nvPr/>
          </p:nvSpPr>
          <p:spPr>
            <a:xfrm>
              <a:off x="914400" y="914399"/>
              <a:ext cx="5943600" cy="2476500"/>
            </a:xfrm>
            <a:custGeom>
              <a:avLst/>
              <a:gdLst/>
              <a:ahLst/>
              <a:cxnLst/>
              <a:rect l="l" t="t" r="r" b="b"/>
              <a:pathLst>
                <a:path w="5943600" h="247650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2470391"/>
                  </a:lnTo>
                  <a:lnTo>
                    <a:pt x="6096" y="2470391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2470391"/>
                  </a:lnTo>
                  <a:lnTo>
                    <a:pt x="0" y="2476500"/>
                  </a:lnTo>
                  <a:lnTo>
                    <a:pt x="6096" y="2476500"/>
                  </a:lnTo>
                  <a:lnTo>
                    <a:pt x="5937504" y="2476500"/>
                  </a:lnTo>
                  <a:lnTo>
                    <a:pt x="5943600" y="2476500"/>
                  </a:lnTo>
                  <a:lnTo>
                    <a:pt x="5943600" y="2470404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0296" y="977900"/>
              <a:ext cx="3409950" cy="2162175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889000" y="3554953"/>
            <a:ext cx="5777865" cy="1361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work</a:t>
            </a:r>
            <a:r>
              <a:rPr dirty="0" sz="1100">
                <a:latin typeface="Calibri"/>
                <a:cs typeface="Calibri"/>
              </a:rPr>
              <a:t> one </a:t>
            </a:r>
            <a:r>
              <a:rPr dirty="0" sz="1100" spc="-5">
                <a:latin typeface="Calibri"/>
                <a:cs typeface="Calibri"/>
              </a:rPr>
              <a:t>final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 more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interpreting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Calibri"/>
              <a:cs typeface="Calibri"/>
            </a:endParaRPr>
          </a:p>
          <a:p>
            <a:pPr marL="96520" marR="330200">
              <a:lnSpc>
                <a:spcPct val="100000"/>
              </a:lnSpc>
            </a:pPr>
            <a:r>
              <a:rPr dirty="0" sz="1200" b="1" i="1">
                <a:latin typeface="Times New Roman"/>
                <a:cs typeface="Times New Roman"/>
              </a:rPr>
              <a:t>Example 6</a:t>
            </a:r>
            <a:r>
              <a:rPr dirty="0" sz="1200" spc="4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behaviors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solution as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3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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</a:t>
            </a:r>
            <a:r>
              <a:rPr dirty="0" baseline="4629" sz="1800" spc="-127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If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behavior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depends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on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value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 spc="-15" i="1">
                <a:latin typeface="Calibri"/>
                <a:cs typeface="Calibri"/>
              </a:rPr>
              <a:t>y</a:t>
            </a:r>
            <a:r>
              <a:rPr dirty="0" sz="700" spc="-10" i="1">
                <a:latin typeface="Calibri"/>
                <a:cs typeface="Calibri"/>
              </a:rPr>
              <a:t>0</a:t>
            </a:r>
            <a:r>
              <a:rPr dirty="0" sz="700" spc="9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give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dependence.</a:t>
            </a:r>
            <a:endParaRPr baseline="5050" sz="1650">
              <a:latin typeface="Calibri"/>
              <a:cs typeface="Calibri"/>
            </a:endParaRPr>
          </a:p>
          <a:p>
            <a:pPr algn="ctr" marR="87630">
              <a:lnSpc>
                <a:spcPts val="1695"/>
              </a:lnSpc>
              <a:tabLst>
                <a:tab pos="1400175" algn="l"/>
              </a:tabLst>
            </a:pP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y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19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endParaRPr baseline="-15873" sz="1050">
              <a:latin typeface="Times New Roman"/>
              <a:cs typeface="Times New Roman"/>
            </a:endParaRPr>
          </a:p>
          <a:p>
            <a:pPr marL="96520">
              <a:lnSpc>
                <a:spcPct val="100000"/>
              </a:lnSpc>
              <a:spcBef>
                <a:spcPts val="24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9652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 through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99235" y="5127681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19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3808726" y="5119702"/>
            <a:ext cx="889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531720" y="4966030"/>
            <a:ext cx="118872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67" i="1">
                <a:latin typeface="Times New Roman"/>
                <a:cs typeface="Times New Roman"/>
              </a:rPr>
              <a:t>y</a:t>
            </a:r>
            <a:r>
              <a:rPr dirty="0" baseline="7246" sz="1725" spc="15">
                <a:latin typeface="Symbol"/>
                <a:cs typeface="Symbol"/>
              </a:rPr>
              <a:t></a:t>
            </a:r>
            <a:r>
              <a:rPr dirty="0" baseline="7246" sz="1725" spc="-179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1062" sz="1725" spc="30">
                <a:latin typeface="Times New Roman"/>
                <a:cs typeface="Times New Roman"/>
              </a:rPr>
              <a:t>1</a:t>
            </a:r>
            <a:r>
              <a:rPr dirty="0" baseline="41062" sz="1725" spc="12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3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2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Times New Roman"/>
                <a:cs typeface="Times New Roman"/>
              </a:rPr>
              <a:t>sin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-60">
                <a:latin typeface="Times New Roman"/>
                <a:cs typeface="Times New Roman"/>
              </a:rPr>
              <a:t>3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6076" y="5295120"/>
            <a:ext cx="93091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baseline="5050" sz="1650" spc="-7">
                <a:latin typeface="Calibri"/>
                <a:cs typeface="Calibri"/>
              </a:rPr>
              <a:t>N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w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</a:t>
            </a:r>
            <a:r>
              <a:rPr dirty="0" baseline="5050" sz="1650">
                <a:latin typeface="Calibri"/>
                <a:cs typeface="Calibri"/>
              </a:rPr>
              <a:t>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82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600" spc="-7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23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808143" y="5740605"/>
            <a:ext cx="52069" cy="0"/>
          </a:xfrm>
          <a:custGeom>
            <a:avLst/>
            <a:gdLst/>
            <a:ahLst/>
            <a:cxnLst/>
            <a:rect l="l" t="t" r="r" b="b"/>
            <a:pathLst>
              <a:path w="52070" h="0">
                <a:moveTo>
                  <a:pt x="0" y="0"/>
                </a:moveTo>
                <a:lnTo>
                  <a:pt x="51990" y="0"/>
                </a:lnTo>
              </a:path>
            </a:pathLst>
          </a:custGeom>
          <a:ln w="36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234784" y="5745416"/>
            <a:ext cx="52069" cy="0"/>
          </a:xfrm>
          <a:custGeom>
            <a:avLst/>
            <a:gdLst/>
            <a:ahLst/>
            <a:cxnLst/>
            <a:rect l="l" t="t" r="r" b="b"/>
            <a:pathLst>
              <a:path w="52070" h="0">
                <a:moveTo>
                  <a:pt x="0" y="0"/>
                </a:moveTo>
                <a:lnTo>
                  <a:pt x="51990" y="0"/>
                </a:lnTo>
              </a:path>
            </a:pathLst>
          </a:custGeom>
          <a:ln w="36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3165603" y="5680585"/>
            <a:ext cx="295910" cy="2679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54616" y="5610411"/>
            <a:ext cx="15430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90805" indent="-66040">
              <a:lnSpc>
                <a:spcPct val="100000"/>
              </a:lnSpc>
              <a:spcBef>
                <a:spcPts val="100"/>
              </a:spcBef>
              <a:buFont typeface="Symbol"/>
              <a:buChar char=""/>
              <a:tabLst>
                <a:tab pos="91440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41854" y="5646901"/>
            <a:ext cx="333375" cy="1492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13888" sz="1200">
                <a:latin typeface="Symbol"/>
                <a:cs typeface="Symbol"/>
              </a:rPr>
              <a:t></a:t>
            </a:r>
            <a:r>
              <a:rPr dirty="0" baseline="13888" sz="1200" spc="-112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Symbol"/>
                <a:cs typeface="Symbol"/>
              </a:rPr>
              <a:t></a:t>
            </a:r>
            <a:r>
              <a:rPr dirty="0" sz="700" spc="-95">
                <a:latin typeface="Times New Roman"/>
                <a:cs typeface="Times New Roman"/>
              </a:rPr>
              <a:t> </a:t>
            </a:r>
            <a:r>
              <a:rPr dirty="0" baseline="35714" sz="1050" spc="-7">
                <a:latin typeface="Times New Roman"/>
                <a:cs typeface="Times New Roman"/>
              </a:rPr>
              <a:t>1</a:t>
            </a:r>
            <a:r>
              <a:rPr dirty="0" baseline="35714" sz="1050" spc="-120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dt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56910" y="5665346"/>
            <a:ext cx="43942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-18518" sz="1800">
                <a:latin typeface="Symbol"/>
                <a:cs typeface="Symbol"/>
              </a:rPr>
              <a:t></a:t>
            </a:r>
            <a:r>
              <a:rPr dirty="0" baseline="-18518" sz="1800" spc="-89">
                <a:latin typeface="Times New Roman"/>
                <a:cs typeface="Times New Roman"/>
              </a:rPr>
              <a:t> </a:t>
            </a:r>
            <a:r>
              <a:rPr dirty="0" baseline="-18518" sz="1800" spc="30" b="1">
                <a:latin typeface="Times New Roman"/>
                <a:cs typeface="Times New Roman"/>
              </a:rPr>
              <a:t>e</a:t>
            </a:r>
            <a:r>
              <a:rPr dirty="0" baseline="3472" sz="1200">
                <a:latin typeface="Symbol"/>
                <a:cs typeface="Symbol"/>
              </a:rPr>
              <a:t></a:t>
            </a:r>
            <a:r>
              <a:rPr dirty="0" baseline="3472" sz="1200">
                <a:latin typeface="Times New Roman"/>
                <a:cs typeface="Times New Roman"/>
              </a:rPr>
              <a:t>  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312843" y="5717073"/>
            <a:ext cx="102235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  <a:tabLst>
                <a:tab pos="680085" algn="l"/>
              </a:tabLst>
            </a:pPr>
            <a:r>
              <a:rPr dirty="0" sz="1200" i="1">
                <a:latin typeface="Times New Roman"/>
                <a:cs typeface="Times New Roman"/>
              </a:rPr>
              <a:t>t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 </a:t>
            </a:r>
            <a:r>
              <a:rPr dirty="0" sz="1200" spc="-90" b="1">
                <a:latin typeface="Times New Roman"/>
                <a:cs typeface="Times New Roman"/>
              </a:rPr>
              <a:t> </a:t>
            </a:r>
            <a:r>
              <a:rPr dirty="0" baseline="27777" sz="1050" spc="-7">
                <a:latin typeface="Times New Roman"/>
                <a:cs typeface="Times New Roman"/>
              </a:rPr>
              <a:t>2</a:t>
            </a:r>
            <a:endParaRPr baseline="27777" sz="10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86027" y="6121255"/>
            <a:ext cx="514794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baseline="5050" sz="1650" spc="-7">
                <a:latin typeface="Calibri"/>
                <a:cs typeface="Calibri"/>
              </a:rPr>
              <a:t>Multiply</a:t>
            </a:r>
            <a:r>
              <a:rPr dirty="0" baseline="5050" sz="1650" spc="322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229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through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7">
                <a:latin typeface="Calibri"/>
                <a:cs typeface="Calibri"/>
              </a:rPr>
              <a:t> differential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rewrite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left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side as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product rule.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798080" y="6500604"/>
            <a:ext cx="154305" cy="1308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</a:pPr>
            <a:r>
              <a:rPr dirty="0" baseline="-38461" sz="975" spc="112">
                <a:latin typeface="Symbol"/>
                <a:cs typeface="Symbol"/>
              </a:rPr>
              <a:t></a:t>
            </a:r>
            <a:r>
              <a:rPr dirty="0" u="sng" sz="650" spc="-8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650" spc="1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48652" y="6497843"/>
            <a:ext cx="7175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58195" y="6436685"/>
            <a:ext cx="40449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260350" algn="l"/>
              </a:tabLst>
            </a:pPr>
            <a:r>
              <a:rPr dirty="0" baseline="-38461" sz="975" spc="112">
                <a:latin typeface="Symbol"/>
                <a:cs typeface="Symbol"/>
              </a:rPr>
              <a:t></a:t>
            </a:r>
            <a:r>
              <a:rPr dirty="0" u="sng" sz="650" spc="-8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650" spc="1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sz="650" spc="10" i="1">
                <a:latin typeface="Times New Roman"/>
                <a:cs typeface="Times New Roman"/>
              </a:rPr>
              <a:t>	</a:t>
            </a:r>
            <a:r>
              <a:rPr dirty="0" baseline="-23148" sz="1800" spc="-22">
                <a:latin typeface="Symbol"/>
                <a:cs typeface="Symbol"/>
              </a:rPr>
              <a:t></a:t>
            </a:r>
            <a:r>
              <a:rPr dirty="0" baseline="2314" sz="1800" spc="-22">
                <a:latin typeface="Symbol"/>
                <a:cs typeface="Symbol"/>
              </a:rPr>
              <a:t>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23252" y="6569654"/>
            <a:ext cx="1420495" cy="2641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-6944" sz="1800">
                <a:latin typeface="Symbol"/>
                <a:cs typeface="Symbol"/>
              </a:rPr>
              <a:t></a:t>
            </a:r>
            <a:r>
              <a:rPr dirty="0" baseline="-6944" sz="1800" spc="-262">
                <a:latin typeface="Times New Roman"/>
                <a:cs typeface="Times New Roman"/>
              </a:rPr>
              <a:t> </a:t>
            </a:r>
            <a:r>
              <a:rPr dirty="0" baseline="4629" sz="1800" b="1">
                <a:latin typeface="Times New Roman"/>
                <a:cs typeface="Times New Roman"/>
              </a:rPr>
              <a:t>e</a:t>
            </a:r>
            <a:r>
              <a:rPr dirty="0" baseline="4629" sz="1800" b="1">
                <a:latin typeface="Times New Roman"/>
                <a:cs typeface="Times New Roman"/>
              </a:rPr>
              <a:t> </a:t>
            </a:r>
            <a:r>
              <a:rPr dirty="0" baseline="4629" sz="1800" spc="-127" b="1">
                <a:latin typeface="Times New Roman"/>
                <a:cs typeface="Times New Roman"/>
              </a:rPr>
              <a:t> </a:t>
            </a:r>
            <a:r>
              <a:rPr dirty="0" baseline="38461" sz="975" spc="30">
                <a:latin typeface="Times New Roman"/>
                <a:cs typeface="Times New Roman"/>
              </a:rPr>
              <a:t>2</a:t>
            </a:r>
            <a:r>
              <a:rPr dirty="0" baseline="38461" sz="975" spc="8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2" i="1">
                <a:latin typeface="Times New Roman"/>
                <a:cs typeface="Times New Roman"/>
              </a:rPr>
              <a:t> </a:t>
            </a:r>
            <a:r>
              <a:rPr dirty="0" baseline="-6944" sz="1800">
                <a:latin typeface="Symbol"/>
                <a:cs typeface="Symbol"/>
              </a:rPr>
              <a:t></a:t>
            </a:r>
            <a:r>
              <a:rPr dirty="0" baseline="-6944" sz="1800">
                <a:latin typeface="Times New Roman"/>
                <a:cs typeface="Times New Roman"/>
              </a:rPr>
              <a:t> </a:t>
            </a:r>
            <a:r>
              <a:rPr dirty="0" baseline="-6944" sz="1800" spc="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b="1">
                <a:latin typeface="Times New Roman"/>
                <a:cs typeface="Times New Roman"/>
              </a:rPr>
              <a:t>e</a:t>
            </a:r>
            <a:r>
              <a:rPr dirty="0" baseline="4629" sz="1800" b="1">
                <a:latin typeface="Times New Roman"/>
                <a:cs typeface="Times New Roman"/>
              </a:rPr>
              <a:t> </a:t>
            </a:r>
            <a:r>
              <a:rPr dirty="0" baseline="4629" sz="1800" spc="-127" b="1">
                <a:latin typeface="Times New Roman"/>
                <a:cs typeface="Times New Roman"/>
              </a:rPr>
              <a:t> </a:t>
            </a:r>
            <a:r>
              <a:rPr dirty="0" baseline="38461" sz="975" spc="30">
                <a:latin typeface="Times New Roman"/>
                <a:cs typeface="Times New Roman"/>
              </a:rPr>
              <a:t>2</a:t>
            </a:r>
            <a:r>
              <a:rPr dirty="0" baseline="38461" sz="975">
                <a:latin typeface="Times New Roman"/>
                <a:cs typeface="Times New Roman"/>
              </a:rPr>
              <a:t> </a:t>
            </a:r>
            <a:r>
              <a:rPr dirty="0" baseline="38461" sz="975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86027" y="6765359"/>
            <a:ext cx="5621020" cy="7461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R="1058545">
              <a:lnSpc>
                <a:spcPct val="100000"/>
              </a:lnSpc>
              <a:spcBef>
                <a:spcPts val="90"/>
              </a:spcBef>
              <a:tabLst>
                <a:tab pos="36957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Symbol"/>
              <a:cs typeface="Symbol"/>
            </a:endParaRPr>
          </a:p>
          <a:p>
            <a:pPr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parts </a:t>
            </a:r>
            <a:r>
              <a:rPr dirty="0" sz="1100">
                <a:latin typeface="Calibri"/>
                <a:cs typeface="Calibri"/>
              </a:rPr>
              <a:t>–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right?)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solve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723383" y="7652157"/>
            <a:ext cx="52069" cy="0"/>
          </a:xfrm>
          <a:custGeom>
            <a:avLst/>
            <a:gdLst/>
            <a:ahLst/>
            <a:cxnLst/>
            <a:rect l="l" t="t" r="r" b="b"/>
            <a:pathLst>
              <a:path w="52069" h="0">
                <a:moveTo>
                  <a:pt x="0" y="0"/>
                </a:moveTo>
                <a:lnTo>
                  <a:pt x="52041" y="0"/>
                </a:lnTo>
              </a:path>
            </a:pathLst>
          </a:custGeom>
          <a:ln w="35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3362971" y="7652158"/>
            <a:ext cx="52069" cy="0"/>
          </a:xfrm>
          <a:custGeom>
            <a:avLst/>
            <a:gdLst/>
            <a:ahLst/>
            <a:cxnLst/>
            <a:rect l="l" t="t" r="r" b="b"/>
            <a:pathLst>
              <a:path w="52070" h="0">
                <a:moveTo>
                  <a:pt x="0" y="0"/>
                </a:moveTo>
                <a:lnTo>
                  <a:pt x="52041" y="0"/>
                </a:lnTo>
              </a:path>
            </a:pathLst>
          </a:custGeom>
          <a:ln w="35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3135340" y="8169700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 h="0">
                <a:moveTo>
                  <a:pt x="0" y="0"/>
                </a:moveTo>
                <a:lnTo>
                  <a:pt x="166849" y="0"/>
                </a:lnTo>
              </a:path>
            </a:pathLst>
          </a:custGeom>
          <a:ln w="752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4130077" y="8169701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465" y="0"/>
                </a:lnTo>
              </a:path>
            </a:pathLst>
          </a:custGeom>
          <a:ln w="752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3135338" y="8603628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 h="0">
                <a:moveTo>
                  <a:pt x="0" y="0"/>
                </a:moveTo>
                <a:lnTo>
                  <a:pt x="166849" y="0"/>
                </a:lnTo>
              </a:path>
            </a:pathLst>
          </a:custGeom>
          <a:ln w="752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3914761" y="8603629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465" y="0"/>
                </a:lnTo>
              </a:path>
            </a:pathLst>
          </a:custGeom>
          <a:ln w="752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4176607" y="7946917"/>
            <a:ext cx="8953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141420" y="7914809"/>
            <a:ext cx="1158875" cy="455295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3175">
              <a:lnSpc>
                <a:spcPct val="100000"/>
              </a:lnSpc>
              <a:spcBef>
                <a:spcPts val="350"/>
              </a:spcBef>
            </a:pPr>
            <a:r>
              <a:rPr dirty="0" sz="1200">
                <a:latin typeface="Times New Roman"/>
                <a:cs typeface="Times New Roman"/>
              </a:rPr>
              <a:t>24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0"/>
              </a:spcBef>
              <a:tabLst>
                <a:tab pos="993140" algn="l"/>
              </a:tabLst>
            </a:pPr>
            <a:r>
              <a:rPr dirty="0" sz="1200">
                <a:latin typeface="Times New Roman"/>
                <a:cs typeface="Times New Roman"/>
              </a:rPr>
              <a:t>37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37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144929" y="8380757"/>
            <a:ext cx="90551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815975" algn="l"/>
              </a:tabLst>
            </a:pPr>
            <a:r>
              <a:rPr dirty="0" sz="1200">
                <a:latin typeface="Times New Roman"/>
                <a:cs typeface="Times New Roman"/>
              </a:rPr>
              <a:t>24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141268" y="8595471"/>
            <a:ext cx="16573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37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919503" y="8595471"/>
            <a:ext cx="16573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37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808594" y="8371333"/>
            <a:ext cx="4889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700" spc="-9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630455" y="7518600"/>
            <a:ext cx="819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03505" indent="-66040">
              <a:lnSpc>
                <a:spcPct val="100000"/>
              </a:lnSpc>
              <a:spcBef>
                <a:spcPts val="90"/>
              </a:spcBef>
              <a:buFont typeface="Symbol"/>
              <a:buChar char=""/>
              <a:tabLst>
                <a:tab pos="104139" algn="l"/>
                <a:tab pos="677545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i="1">
                <a:latin typeface="Times New Roman"/>
                <a:cs typeface="Times New Roman"/>
              </a:rPr>
              <a:t>	</a:t>
            </a:r>
            <a:r>
              <a:rPr dirty="0" baseline="-35714" sz="1050" spc="-7">
                <a:latin typeface="Symbol"/>
                <a:cs typeface="Symbol"/>
              </a:rPr>
              <a:t></a:t>
            </a:r>
            <a:r>
              <a:rPr dirty="0" baseline="-35714" sz="1050" spc="-60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643155" y="7937445"/>
            <a:ext cx="15430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baseline="-35714" sz="1050" spc="67">
                <a:latin typeface="Symbol"/>
                <a:cs typeface="Symbol"/>
              </a:rPr>
              <a:t></a:t>
            </a:r>
            <a:r>
              <a:rPr dirty="0" u="sng" sz="700" spc="-9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358226" y="7937445"/>
            <a:ext cx="117221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1029969" algn="l"/>
              </a:tabLst>
            </a:pPr>
            <a:r>
              <a:rPr dirty="0" baseline="-35714" sz="1050" spc="67">
                <a:latin typeface="Symbol"/>
                <a:cs typeface="Symbol"/>
              </a:rPr>
              <a:t></a:t>
            </a:r>
            <a:r>
              <a:rPr dirty="0" u="sng" sz="700" spc="-9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sz="700" i="1">
                <a:latin typeface="Times New Roman"/>
                <a:cs typeface="Times New Roman"/>
              </a:rPr>
              <a:t>	</a:t>
            </a:r>
            <a:r>
              <a:rPr dirty="0" baseline="-35714" sz="1050" spc="67">
                <a:latin typeface="Symbol"/>
                <a:cs typeface="Symbol"/>
              </a:rPr>
              <a:t></a:t>
            </a:r>
            <a:r>
              <a:rPr dirty="0" u="sng" sz="700" spc="-9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025691" y="7718005"/>
            <a:ext cx="11811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570455" y="7587943"/>
            <a:ext cx="1706245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b="1">
                <a:latin typeface="Times New Roman"/>
                <a:cs typeface="Times New Roman"/>
              </a:rPr>
              <a:t>e</a:t>
            </a:r>
            <a:r>
              <a:rPr dirty="0" baseline="4629" sz="1800" b="1">
                <a:latin typeface="Times New Roman"/>
                <a:cs typeface="Times New Roman"/>
              </a:rPr>
              <a:t> </a:t>
            </a:r>
            <a:r>
              <a:rPr dirty="0" baseline="4629" sz="1800" spc="-135" b="1">
                <a:latin typeface="Times New Roman"/>
                <a:cs typeface="Times New Roman"/>
              </a:rPr>
              <a:t> 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 spc="7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18518" sz="1800">
                <a:latin typeface="Symbol"/>
                <a:cs typeface="Symbol"/>
              </a:rPr>
              <a:t></a:t>
            </a:r>
            <a:r>
              <a:rPr dirty="0" baseline="18518" sz="1800" spc="-89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b="1">
                <a:latin typeface="Times New Roman"/>
                <a:cs typeface="Times New Roman"/>
              </a:rPr>
              <a:t>e</a:t>
            </a:r>
            <a:r>
              <a:rPr dirty="0" baseline="4629" sz="1800" b="1">
                <a:latin typeface="Times New Roman"/>
                <a:cs typeface="Times New Roman"/>
              </a:rPr>
              <a:t> </a:t>
            </a:r>
            <a:r>
              <a:rPr dirty="0" baseline="4629" sz="1800" spc="-135" b="1">
                <a:latin typeface="Times New Roman"/>
                <a:cs typeface="Times New Roman"/>
              </a:rPr>
              <a:t> 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570455" y="8042940"/>
            <a:ext cx="57975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spc="180" b="1">
                <a:latin typeface="Times New Roman"/>
                <a:cs typeface="Times New Roman"/>
              </a:rPr>
              <a:t> </a:t>
            </a:r>
            <a:r>
              <a:rPr dirty="0" baseline="27777" sz="1050" spc="-7">
                <a:latin typeface="Times New Roman"/>
                <a:cs typeface="Times New Roman"/>
              </a:rPr>
              <a:t>2</a:t>
            </a:r>
            <a:r>
              <a:rPr dirty="0" baseline="27777" sz="1050" spc="52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298282" y="8006811"/>
            <a:ext cx="190627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  <a:tabLst>
                <a:tab pos="1017269" algn="l"/>
              </a:tabLst>
            </a:pPr>
            <a:r>
              <a:rPr dirty="0" baseline="4629" sz="1800" b="1">
                <a:latin typeface="Times New Roman"/>
                <a:cs typeface="Times New Roman"/>
              </a:rPr>
              <a:t>e</a:t>
            </a:r>
            <a:r>
              <a:rPr dirty="0" baseline="4629" sz="1800" b="1">
                <a:latin typeface="Times New Roman"/>
                <a:cs typeface="Times New Roman"/>
              </a:rPr>
              <a:t> </a:t>
            </a:r>
            <a:r>
              <a:rPr dirty="0" baseline="4629" sz="1800" spc="-135" b="1">
                <a:latin typeface="Times New Roman"/>
                <a:cs typeface="Times New Roman"/>
              </a:rPr>
              <a:t> 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-5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b="1">
                <a:latin typeface="Times New Roman"/>
                <a:cs typeface="Times New Roman"/>
              </a:rPr>
              <a:t>e</a:t>
            </a:r>
            <a:r>
              <a:rPr dirty="0" baseline="4629" sz="1800" b="1">
                <a:latin typeface="Times New Roman"/>
                <a:cs typeface="Times New Roman"/>
              </a:rPr>
              <a:t> </a:t>
            </a:r>
            <a:r>
              <a:rPr dirty="0" baseline="4629" sz="1800" spc="-135" b="1">
                <a:latin typeface="Times New Roman"/>
                <a:cs typeface="Times New Roman"/>
              </a:rPr>
              <a:t> 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>
                <a:latin typeface="Times New Roman"/>
                <a:cs typeface="Times New Roman"/>
              </a:rPr>
              <a:t> </a:t>
            </a:r>
            <a:r>
              <a:rPr dirty="0" baseline="35714" sz="1050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592570" y="8440750"/>
            <a:ext cx="230378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  <a:tabLst>
                <a:tab pos="732790" algn="l"/>
                <a:tab pos="150749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c</a:t>
            </a:r>
            <a:r>
              <a:rPr dirty="0" baseline="4629" sz="1800" b="1">
                <a:latin typeface="Times New Roman"/>
                <a:cs typeface="Times New Roman"/>
              </a:rPr>
              <a:t>e</a:t>
            </a:r>
            <a:r>
              <a:rPr dirty="0" baseline="4629" sz="1800" spc="-315" b="1">
                <a:latin typeface="Times New Roman"/>
                <a:cs typeface="Times New Roman"/>
              </a:rPr>
              <a:t> 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endParaRPr baseline="35714" sz="10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914400" y="3944111"/>
            <a:ext cx="5943600" cy="5049520"/>
          </a:xfrm>
          <a:custGeom>
            <a:avLst/>
            <a:gdLst/>
            <a:ahLst/>
            <a:cxnLst/>
            <a:rect l="l" t="t" r="r" b="b"/>
            <a:pathLst>
              <a:path w="5943600" h="504952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5042916"/>
                </a:lnTo>
                <a:lnTo>
                  <a:pt x="6096" y="504291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5042916"/>
                </a:lnTo>
                <a:lnTo>
                  <a:pt x="0" y="5049012"/>
                </a:lnTo>
                <a:lnTo>
                  <a:pt x="6096" y="5049012"/>
                </a:lnTo>
                <a:lnTo>
                  <a:pt x="5937504" y="5049012"/>
                </a:lnTo>
                <a:lnTo>
                  <a:pt x="5943600" y="5049012"/>
                </a:lnTo>
                <a:lnTo>
                  <a:pt x="5943600" y="504291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3327" y="912368"/>
            <a:ext cx="5521325" cy="366395"/>
          </a:xfrm>
          <a:prstGeom prst="rect">
            <a:avLst/>
          </a:prstGeom>
        </p:spPr>
        <p:txBody>
          <a:bodyPr wrap="square" lIns="0" tIns="8255" rIns="0" bIns="0" rtlCol="0" vert="horz">
            <a:spAutoFit/>
          </a:bodyPr>
          <a:lstStyle/>
          <a:p>
            <a:pPr marL="12700" marR="5080">
              <a:lnSpc>
                <a:spcPct val="102699"/>
              </a:lnSpc>
              <a:spcBef>
                <a:spcPts val="65"/>
              </a:spcBef>
            </a:pPr>
            <a:r>
              <a:rPr dirty="0" baseline="5050" sz="1650" spc="-7">
                <a:latin typeface="Calibri"/>
                <a:cs typeface="Calibri"/>
              </a:rPr>
              <a:t>Apply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initial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condition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7">
                <a:latin typeface="Calibri"/>
                <a:cs typeface="Calibri"/>
              </a:rPr>
              <a:t> value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i="1">
                <a:latin typeface="Calibri"/>
                <a:cs typeface="Calibri"/>
              </a:rPr>
              <a:t>c</a:t>
            </a:r>
            <a:r>
              <a:rPr dirty="0" baseline="5050" sz="1650" spc="7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note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 it will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contain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y</a:t>
            </a:r>
            <a:r>
              <a:rPr dirty="0" sz="700" spc="-5" i="1">
                <a:latin typeface="Calibri"/>
                <a:cs typeface="Calibri"/>
              </a:rPr>
              <a:t>0</a:t>
            </a:r>
            <a:r>
              <a:rPr dirty="0" sz="700" spc="95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don’t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304497" y="1491371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 h="0">
                <a:moveTo>
                  <a:pt x="0" y="0"/>
                </a:moveTo>
                <a:lnTo>
                  <a:pt x="166443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838157" y="1491371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 h="0">
                <a:moveTo>
                  <a:pt x="0" y="0"/>
                </a:moveTo>
                <a:lnTo>
                  <a:pt x="166443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522193" y="1468039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626508" y="1468039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97740" y="1483391"/>
            <a:ext cx="1778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37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29423" y="1329470"/>
            <a:ext cx="128778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20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24</a:t>
            </a:r>
            <a:r>
              <a:rPr dirty="0" baseline="39351" sz="1800" spc="-3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19548" y="1365287"/>
            <a:ext cx="73279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14020" algn="l"/>
              </a:tabLst>
            </a:pPr>
            <a:r>
              <a:rPr dirty="0" sz="1200" spc="-5">
                <a:latin typeface="Symbol"/>
                <a:cs typeface="Symbol"/>
              </a:rPr>
              <a:t>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r>
              <a:rPr dirty="0" sz="1200" spc="-4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85938" y="1238056"/>
            <a:ext cx="352425" cy="452755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340"/>
              </a:spcBef>
            </a:pP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2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24</a:t>
            </a:r>
            <a:endParaRPr sz="1200">
              <a:latin typeface="Times New Roman"/>
              <a:cs typeface="Times New Roman"/>
            </a:endParaRPr>
          </a:p>
          <a:p>
            <a:pPr marL="158115">
              <a:lnSpc>
                <a:spcPct val="100000"/>
              </a:lnSpc>
              <a:spcBef>
                <a:spcPts val="240"/>
              </a:spcBef>
            </a:pPr>
            <a:r>
              <a:rPr dirty="0" sz="1200" spc="-5">
                <a:latin typeface="Times New Roman"/>
                <a:cs typeface="Times New Roman"/>
              </a:rPr>
              <a:t>37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73327" y="1843501"/>
            <a:ext cx="103124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240214" y="2277924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 h="0">
                <a:moveTo>
                  <a:pt x="0" y="0"/>
                </a:moveTo>
                <a:lnTo>
                  <a:pt x="166687" y="0"/>
                </a:lnTo>
              </a:path>
            </a:pathLst>
          </a:custGeom>
          <a:ln w="76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018884" y="2277923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6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129341" y="2277923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 h="0">
                <a:moveTo>
                  <a:pt x="0" y="0"/>
                </a:moveTo>
                <a:lnTo>
                  <a:pt x="166687" y="0"/>
                </a:lnTo>
              </a:path>
            </a:pathLst>
          </a:custGeom>
          <a:ln w="76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3237041" y="2053075"/>
            <a:ext cx="17780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24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052625" y="2053075"/>
            <a:ext cx="10160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233536" y="2269956"/>
            <a:ext cx="95567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789940" algn="l"/>
              </a:tabLst>
            </a:pPr>
            <a:r>
              <a:rPr dirty="0" sz="1200">
                <a:latin typeface="Times New Roman"/>
                <a:cs typeface="Times New Roman"/>
              </a:rPr>
              <a:t>37	37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453191" y="2043468"/>
            <a:ext cx="61594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9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756299" y="2065094"/>
            <a:ext cx="6337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82270" algn="l"/>
              </a:tabLst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Times New Roman"/>
                <a:cs typeface="Times New Roman"/>
              </a:rPr>
              <a:t>24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685387" y="2113521"/>
            <a:ext cx="2451735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744855" algn="l"/>
                <a:tab pos="151892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	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-11574" sz="1800">
                <a:latin typeface="Symbol"/>
                <a:cs typeface="Symbol"/>
              </a:rPr>
              <a:t></a:t>
            </a:r>
            <a:r>
              <a:rPr dirty="0" baseline="-11574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>
                <a:latin typeface="Times New Roman"/>
                <a:cs typeface="Times New Roman"/>
              </a:rPr>
              <a:t> </a:t>
            </a:r>
            <a:r>
              <a:rPr dirty="0" baseline="-15873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756299" y="2287662"/>
            <a:ext cx="8445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097287" y="2269956"/>
            <a:ext cx="31813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37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6944" sz="1800">
                <a:latin typeface="Symbol"/>
                <a:cs typeface="Symbol"/>
              </a:rPr>
              <a:t></a:t>
            </a:r>
            <a:endParaRPr baseline="-6944" sz="18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280181" y="2103109"/>
            <a:ext cx="27368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-32407" sz="1800">
                <a:latin typeface="Symbol"/>
                <a:cs typeface="Symbol"/>
              </a:rPr>
              <a:t></a:t>
            </a:r>
            <a:r>
              <a:rPr dirty="0" baseline="-32407" sz="1800" spc="-270">
                <a:latin typeface="Times New Roman"/>
                <a:cs typeface="Times New Roman"/>
              </a:rPr>
              <a:t> </a:t>
            </a:r>
            <a:r>
              <a:rPr dirty="0" baseline="-16203" sz="1800" b="1">
                <a:latin typeface="Times New Roman"/>
                <a:cs typeface="Times New Roman"/>
              </a:rPr>
              <a:t>e</a:t>
            </a:r>
            <a:r>
              <a:rPr dirty="0" baseline="-16203" sz="1800" spc="-315" b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73260" y="2647640"/>
            <a:ext cx="5807710" cy="11391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73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 </a:t>
            </a:r>
            <a:r>
              <a:rPr dirty="0" sz="1100" spc="-5">
                <a:latin typeface="Calibri"/>
                <a:cs typeface="Calibri"/>
              </a:rPr>
              <a:t>that we have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solution, let’s look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 long </a:t>
            </a:r>
            <a:r>
              <a:rPr dirty="0" sz="1100" spc="-5">
                <a:latin typeface="Calibri"/>
                <a:cs typeface="Calibri"/>
              </a:rPr>
              <a:t>term behavior 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i="1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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) of the </a:t>
            </a:r>
            <a:r>
              <a:rPr dirty="0" sz="1100" spc="-5">
                <a:latin typeface="Calibri"/>
                <a:cs typeface="Calibri"/>
              </a:rPr>
              <a:t>solution.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 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remain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finite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values of </a:t>
            </a:r>
            <a:r>
              <a:rPr dirty="0" sz="1100" i="1">
                <a:latin typeface="Times New Roman"/>
                <a:cs typeface="Times New Roman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the behavior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solution.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exponential will always go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infinity 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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spc="-5">
                <a:latin typeface="Calibri"/>
                <a:cs typeface="Calibri"/>
              </a:rPr>
              <a:t>however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depending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sign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coefficient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(yes we’ve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ease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discussion </a:t>
            </a:r>
            <a:r>
              <a:rPr dirty="0" sz="1100">
                <a:latin typeface="Calibri"/>
                <a:cs typeface="Calibri"/>
              </a:rPr>
              <a:t> we’ll </a:t>
            </a:r>
            <a:r>
              <a:rPr dirty="0" sz="1100" spc="-5">
                <a:latin typeface="Calibri"/>
                <a:cs typeface="Calibri"/>
              </a:rPr>
              <a:t>continue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>
                <a:latin typeface="Calibri"/>
                <a:cs typeface="Calibri"/>
              </a:rPr>
              <a:t>).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behavior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 values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c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25" name="object 25"/>
          <p:cNvGraphicFramePr>
            <a:graphicFrameLocks noGrp="1"/>
          </p:cNvGraphicFramePr>
          <p:nvPr/>
        </p:nvGraphicFramePr>
        <p:xfrm>
          <a:off x="2596895" y="3962341"/>
          <a:ext cx="2578735" cy="10547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27075"/>
                <a:gridCol w="1851660"/>
              </a:tblGrid>
              <a:tr h="2185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"/>
                        </a:spcBef>
                      </a:pPr>
                      <a:r>
                        <a:rPr dirty="0" sz="1100" spc="-5">
                          <a:latin typeface="Calibri"/>
                          <a:cs typeface="Calibri"/>
                        </a:rPr>
                        <a:t>Range</a:t>
                      </a:r>
                      <a:r>
                        <a:rPr dirty="0" sz="11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100" spc="-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i="1">
                          <a:latin typeface="Calibri"/>
                          <a:cs typeface="Calibri"/>
                        </a:rPr>
                        <a:t>c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12700">
                    <a:lnR w="6350">
                      <a:solidFill>
                        <a:srgbClr val="000000"/>
                      </a:solidFill>
                      <a:prstDash val="solid"/>
                    </a:lnR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100" spc="-5">
                          <a:latin typeface="Calibri"/>
                          <a:cs typeface="Calibri"/>
                        </a:rPr>
                        <a:t>B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e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ha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v</a:t>
                      </a:r>
                      <a:r>
                        <a:rPr dirty="0" sz="1100" spc="-15">
                          <a:latin typeface="Calibri"/>
                          <a:cs typeface="Calibri"/>
                        </a:rPr>
                        <a:t>i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o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r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o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f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15">
                          <a:latin typeface="Calibri"/>
                          <a:cs typeface="Calibri"/>
                        </a:rPr>
                        <a:t>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o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lu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o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n</a:t>
                      </a:r>
                      <a:r>
                        <a:rPr dirty="0" sz="11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s</a:t>
                      </a:r>
                      <a:r>
                        <a:rPr dirty="0" sz="1100" spc="-1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1200" spc="2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12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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635">
                    <a:lnL w="6350">
                      <a:solidFill>
                        <a:srgbClr val="000000"/>
                      </a:solidFill>
                      <a:prstDash val="solid"/>
                    </a:lnL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93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dirty="0" sz="1100" i="1">
                          <a:latin typeface="Calibri"/>
                          <a:cs typeface="Calibri"/>
                        </a:rPr>
                        <a:t>c</a:t>
                      </a:r>
                      <a:r>
                        <a:rPr dirty="0" sz="1100" spc="-35" i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&lt;</a:t>
                      </a:r>
                      <a:r>
                        <a:rPr dirty="0" sz="11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0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54610">
                    <a:lnR w="63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ts val="1885"/>
                        </a:lnSpc>
                      </a:pP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09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 spc="6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4629" sz="1800" spc="-24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sz="1600" spc="-1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baseline="4629" sz="1800" spc="-6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-7">
                          <a:latin typeface="Symbol"/>
                          <a:cs typeface="Symbol"/>
                        </a:rPr>
                        <a:t></a:t>
                      </a:r>
                      <a:endParaRPr baseline="4629" sz="180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27051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0"/>
                        </a:spcBef>
                      </a:pPr>
                      <a:r>
                        <a:rPr dirty="0" sz="1100" i="1">
                          <a:latin typeface="Calibri"/>
                          <a:cs typeface="Calibri"/>
                        </a:rPr>
                        <a:t>c</a:t>
                      </a:r>
                      <a:r>
                        <a:rPr dirty="0" sz="1100" spc="-35" i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=</a:t>
                      </a:r>
                      <a:r>
                        <a:rPr dirty="0" sz="11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0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7112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541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1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 spc="6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4629" sz="1800" spc="-24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sz="16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r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e</a:t>
                      </a:r>
                      <a:r>
                        <a:rPr dirty="0" baseline="5050" sz="1650" spc="-15">
                          <a:latin typeface="Calibri"/>
                          <a:cs typeface="Calibri"/>
                        </a:rPr>
                        <a:t>m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ain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s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fini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te</a:t>
                      </a:r>
                      <a:endParaRPr baseline="5050" sz="1650">
                        <a:latin typeface="Calibri"/>
                        <a:cs typeface="Calibri"/>
                      </a:endParaRPr>
                    </a:p>
                  </a:txBody>
                  <a:tcPr marL="0" marR="0" marB="0" marT="1143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30617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65"/>
                        </a:spcBef>
                      </a:pPr>
                      <a:r>
                        <a:rPr dirty="0" sz="1100" i="1">
                          <a:latin typeface="Calibri"/>
                          <a:cs typeface="Calibri"/>
                        </a:rPr>
                        <a:t>c</a:t>
                      </a:r>
                      <a:r>
                        <a:rPr dirty="0" sz="1100" spc="-35" i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&gt;</a:t>
                      </a:r>
                      <a:r>
                        <a:rPr dirty="0" sz="11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0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71755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09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 spc="6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4629" sz="1800" spc="-24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sz="1600" spc="-1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baseline="4629" sz="1800" spc="-8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</a:t>
                      </a:r>
                      <a:endParaRPr baseline="4629" sz="1800">
                        <a:latin typeface="Symbol"/>
                        <a:cs typeface="Symbol"/>
                      </a:endParaRPr>
                    </a:p>
                  </a:txBody>
                  <a:tcPr marL="0" marR="0" marB="0" marT="10795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sp>
        <p:nvSpPr>
          <p:cNvPr id="26" name="object 26"/>
          <p:cNvSpPr txBox="1"/>
          <p:nvPr/>
        </p:nvSpPr>
        <p:spPr>
          <a:xfrm>
            <a:off x="973327" y="5181061"/>
            <a:ext cx="456120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behavior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several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73273" y="8046821"/>
            <a:ext cx="5458460" cy="394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</a:pPr>
            <a:r>
              <a:rPr dirty="0" baseline="5050" sz="1650">
                <a:latin typeface="Calibri"/>
                <a:cs typeface="Calibri"/>
              </a:rPr>
              <a:t>Now, </a:t>
            </a:r>
            <a:r>
              <a:rPr dirty="0" baseline="5050" sz="1650" spc="-7">
                <a:latin typeface="Calibri"/>
                <a:cs typeface="Calibri"/>
              </a:rPr>
              <a:t>because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know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how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c</a:t>
            </a:r>
            <a:r>
              <a:rPr dirty="0" baseline="5050" sz="1650" spc="7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relates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spc="-7" i="1">
                <a:latin typeface="Calibri"/>
                <a:cs typeface="Calibri"/>
              </a:rPr>
              <a:t>y</a:t>
            </a:r>
            <a:r>
              <a:rPr dirty="0" sz="700" spc="-5" i="1">
                <a:latin typeface="Calibri"/>
                <a:cs typeface="Calibri"/>
              </a:rPr>
              <a:t>0</a:t>
            </a:r>
            <a:r>
              <a:rPr dirty="0" sz="700" spc="9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can </a:t>
            </a:r>
            <a:r>
              <a:rPr dirty="0" baseline="5050" sz="1650" spc="-7">
                <a:latin typeface="Calibri"/>
                <a:cs typeface="Calibri"/>
              </a:rPr>
              <a:t>relate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behavior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solution 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y</a:t>
            </a:r>
            <a:r>
              <a:rPr dirty="0" sz="700" spc="-5" i="1">
                <a:latin typeface="Calibri"/>
                <a:cs typeface="Calibri"/>
              </a:rPr>
              <a:t>0</a:t>
            </a:r>
            <a:r>
              <a:rPr dirty="0" baseline="5050" sz="1650" spc="-7">
                <a:latin typeface="Calibri"/>
                <a:cs typeface="Calibri"/>
              </a:rPr>
              <a:t>.</a:t>
            </a:r>
            <a:r>
              <a:rPr dirty="0" baseline="5050" sz="1650" spc="3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following table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give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behavior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solution in terms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i="1">
                <a:latin typeface="Calibri"/>
                <a:cs typeface="Calibri"/>
              </a:rPr>
              <a:t>y</a:t>
            </a:r>
            <a:r>
              <a:rPr dirty="0" sz="700" i="1">
                <a:latin typeface="Calibri"/>
                <a:cs typeface="Calibri"/>
              </a:rPr>
              <a:t>0</a:t>
            </a:r>
            <a:r>
              <a:rPr dirty="0" sz="700" spc="25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instead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c</a:t>
            </a:r>
            <a:r>
              <a:rPr dirty="0" baseline="5050" sz="1650" spc="-7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914400" y="914400"/>
            <a:ext cx="5943600" cy="8083550"/>
            <a:chOff x="914400" y="914400"/>
            <a:chExt cx="5943600" cy="8083550"/>
          </a:xfrm>
        </p:grpSpPr>
        <p:sp>
          <p:nvSpPr>
            <p:cNvPr id="29" name="object 29"/>
            <p:cNvSpPr/>
            <p:nvPr/>
          </p:nvSpPr>
          <p:spPr>
            <a:xfrm>
              <a:off x="914400" y="914399"/>
              <a:ext cx="5943600" cy="8083550"/>
            </a:xfrm>
            <a:custGeom>
              <a:avLst/>
              <a:gdLst/>
              <a:ahLst/>
              <a:cxnLst/>
              <a:rect l="l" t="t" r="r" b="b"/>
              <a:pathLst>
                <a:path w="5943600" h="808355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8077200"/>
                  </a:lnTo>
                  <a:lnTo>
                    <a:pt x="6096" y="8077200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8077200"/>
                  </a:lnTo>
                  <a:lnTo>
                    <a:pt x="0" y="8083296"/>
                  </a:lnTo>
                  <a:lnTo>
                    <a:pt x="6096" y="8083296"/>
                  </a:lnTo>
                  <a:lnTo>
                    <a:pt x="5937504" y="8083296"/>
                  </a:lnTo>
                  <a:lnTo>
                    <a:pt x="5943600" y="8083296"/>
                  </a:lnTo>
                  <a:lnTo>
                    <a:pt x="5943600" y="8077200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81196" y="5654903"/>
              <a:ext cx="3800475" cy="21336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914400" y="914400"/>
          <a:ext cx="5946775" cy="18732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54810"/>
                <a:gridCol w="775335"/>
                <a:gridCol w="1852929"/>
                <a:gridCol w="1653539"/>
              </a:tblGrid>
              <a:tr h="2065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dirty="0" baseline="5050" sz="1650" spc="-7">
                          <a:latin typeface="Calibri"/>
                          <a:cs typeface="Calibri"/>
                        </a:rPr>
                        <a:t>Range</a:t>
                      </a:r>
                      <a:r>
                        <a:rPr dirty="0" baseline="5050" sz="1650" spc="-22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baseline="5050" sz="1650" spc="-44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 i="1">
                          <a:latin typeface="Calibri"/>
                          <a:cs typeface="Calibri"/>
                        </a:rPr>
                        <a:t>y</a:t>
                      </a:r>
                      <a:r>
                        <a:rPr dirty="0" sz="700" spc="-5" i="1">
                          <a:latin typeface="Calibri"/>
                          <a:cs typeface="Calibri"/>
                        </a:rPr>
                        <a:t>0</a:t>
                      </a:r>
                      <a:endParaRPr sz="700">
                        <a:latin typeface="Calibri"/>
                        <a:cs typeface="Calibri"/>
                      </a:endParaRPr>
                    </a:p>
                  </a:txBody>
                  <a:tcPr marL="0" marR="0" marB="0" marT="8255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310"/>
                        </a:lnSpc>
                      </a:pPr>
                      <a:r>
                        <a:rPr dirty="0" sz="1100" spc="-5">
                          <a:latin typeface="Calibri"/>
                          <a:cs typeface="Calibri"/>
                        </a:rPr>
                        <a:t>B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e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ha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v</a:t>
                      </a:r>
                      <a:r>
                        <a:rPr dirty="0" sz="1100" spc="-15">
                          <a:latin typeface="Calibri"/>
                          <a:cs typeface="Calibri"/>
                        </a:rPr>
                        <a:t>i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o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r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o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f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15">
                          <a:latin typeface="Calibri"/>
                          <a:cs typeface="Calibri"/>
                        </a:rPr>
                        <a:t>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o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lu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o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n</a:t>
                      </a:r>
                      <a:r>
                        <a:rPr dirty="0" sz="11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s</a:t>
                      </a:r>
                      <a:r>
                        <a:rPr dirty="0" sz="1100" spc="-1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1200" spc="2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sz="12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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T w="635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42114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ts val="1155"/>
                        </a:lnSpc>
                        <a:spcBef>
                          <a:spcPts val="885"/>
                        </a:spcBef>
                      </a:pPr>
                      <a:r>
                        <a:rPr dirty="0" sz="1150" spc="15" i="1">
                          <a:latin typeface="Times New Roman"/>
                          <a:cs typeface="Times New Roman"/>
                        </a:rPr>
                        <a:t>y </a:t>
                      </a:r>
                      <a:r>
                        <a:rPr dirty="0" sz="1150" spc="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160">
                          <a:latin typeface="Symbol"/>
                          <a:cs typeface="Symbol"/>
                        </a:rPr>
                        <a:t></a:t>
                      </a:r>
                      <a:r>
                        <a:rPr dirty="0" sz="1150" spc="-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36231" sz="1725" spc="30">
                          <a:latin typeface="Times New Roman"/>
                          <a:cs typeface="Times New Roman"/>
                        </a:rPr>
                        <a:t>24</a:t>
                      </a:r>
                      <a:endParaRPr baseline="36231" sz="1725">
                        <a:latin typeface="Times New Roman"/>
                        <a:cs typeface="Times New Roman"/>
                      </a:endParaRPr>
                    </a:p>
                    <a:p>
                      <a:pPr marL="182245">
                        <a:lnSpc>
                          <a:spcPts val="1155"/>
                        </a:lnSpc>
                        <a:tabLst>
                          <a:tab pos="504825" algn="l"/>
                        </a:tabLst>
                      </a:pPr>
                      <a:r>
                        <a:rPr dirty="0" baseline="51282" sz="975" spc="22">
                          <a:latin typeface="Times New Roman"/>
                          <a:cs typeface="Times New Roman"/>
                        </a:rPr>
                        <a:t>0	</a:t>
                      </a:r>
                      <a:r>
                        <a:rPr dirty="0" sz="1150" spc="20">
                          <a:latin typeface="Times New Roman"/>
                          <a:cs typeface="Times New Roman"/>
                        </a:rPr>
                        <a:t>37</a:t>
                      </a: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12395">
                    <a:lnR w="635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ct val="100000"/>
                        </a:lnSpc>
                        <a:spcBef>
                          <a:spcPts val="490"/>
                        </a:spcBef>
                      </a:pP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09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 spc="6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4629" sz="1800" spc="-24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sz="1600" spc="-1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baseline="4629" sz="1800" spc="-6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-7">
                          <a:latin typeface="Symbol"/>
                          <a:cs typeface="Symbol"/>
                        </a:rPr>
                        <a:t></a:t>
                      </a:r>
                      <a:endParaRPr baseline="4629" sz="1800">
                        <a:latin typeface="Symbol"/>
                        <a:cs typeface="Symbol"/>
                      </a:endParaRPr>
                    </a:p>
                  </a:txBody>
                  <a:tcPr marL="0" marR="0" marB="0" marT="62230">
                    <a:lnL w="6350">
                      <a:solidFill>
                        <a:srgbClr val="000000"/>
                      </a:solidFill>
                      <a:prstDash val="solid"/>
                    </a:lnL>
                    <a:lnT w="381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40453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ts val="1155"/>
                        </a:lnSpc>
                        <a:spcBef>
                          <a:spcPts val="750"/>
                        </a:spcBef>
                      </a:pPr>
                      <a:r>
                        <a:rPr dirty="0" sz="1150" spc="15" i="1">
                          <a:latin typeface="Times New Roman"/>
                          <a:cs typeface="Times New Roman"/>
                        </a:rPr>
                        <a:t>y </a:t>
                      </a:r>
                      <a:r>
                        <a:rPr dirty="0" sz="1150" spc="9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2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150" spc="-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2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150" spc="-4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36231" sz="1725" spc="30">
                          <a:latin typeface="Times New Roman"/>
                          <a:cs typeface="Times New Roman"/>
                        </a:rPr>
                        <a:t>24</a:t>
                      </a:r>
                      <a:endParaRPr baseline="36231" sz="1725">
                        <a:latin typeface="Times New Roman"/>
                        <a:cs typeface="Times New Roman"/>
                      </a:endParaRPr>
                    </a:p>
                    <a:p>
                      <a:pPr marL="182245">
                        <a:lnSpc>
                          <a:spcPts val="1155"/>
                        </a:lnSpc>
                        <a:tabLst>
                          <a:tab pos="507365" algn="l"/>
                        </a:tabLst>
                      </a:pPr>
                      <a:r>
                        <a:rPr dirty="0" baseline="51282" sz="975" spc="22">
                          <a:latin typeface="Times New Roman"/>
                          <a:cs typeface="Times New Roman"/>
                        </a:rPr>
                        <a:t>0	</a:t>
                      </a:r>
                      <a:r>
                        <a:rPr dirty="0" sz="1150" spc="20">
                          <a:latin typeface="Times New Roman"/>
                          <a:cs typeface="Times New Roman"/>
                        </a:rPr>
                        <a:t>37</a:t>
                      </a: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9525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1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 spc="6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4629" sz="1800" spc="-24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sz="16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r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e</a:t>
                      </a:r>
                      <a:r>
                        <a:rPr dirty="0" baseline="5050" sz="1650" spc="-15">
                          <a:latin typeface="Calibri"/>
                          <a:cs typeface="Calibri"/>
                        </a:rPr>
                        <a:t>m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ain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s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fini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te</a:t>
                      </a:r>
                      <a:endParaRPr baseline="5050" sz="1650">
                        <a:latin typeface="Calibri"/>
                        <a:cs typeface="Calibri"/>
                      </a:endParaRPr>
                    </a:p>
                  </a:txBody>
                  <a:tcPr marL="0" marR="0" marB="0" marT="45085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4064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 marL="115570">
                        <a:lnSpc>
                          <a:spcPts val="1185"/>
                        </a:lnSpc>
                        <a:spcBef>
                          <a:spcPts val="710"/>
                        </a:spcBef>
                      </a:pP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36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130">
                          <a:latin typeface="Symbol"/>
                          <a:cs typeface="Symbol"/>
                        </a:rPr>
                        <a:t></a:t>
                      </a:r>
                      <a:r>
                        <a:rPr dirty="0" sz="12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34722" sz="1800" spc="-7">
                          <a:latin typeface="Times New Roman"/>
                          <a:cs typeface="Times New Roman"/>
                        </a:rPr>
                        <a:t>24</a:t>
                      </a:r>
                      <a:endParaRPr baseline="34722" sz="1800">
                        <a:latin typeface="Times New Roman"/>
                        <a:cs typeface="Times New Roman"/>
                      </a:endParaRPr>
                    </a:p>
                    <a:p>
                      <a:pPr marL="182245">
                        <a:lnSpc>
                          <a:spcPts val="1185"/>
                        </a:lnSpc>
                        <a:tabLst>
                          <a:tab pos="507365" algn="l"/>
                        </a:tabLst>
                      </a:pPr>
                      <a:r>
                        <a:rPr dirty="0" baseline="51282" sz="975" spc="22">
                          <a:latin typeface="Times New Roman"/>
                          <a:cs typeface="Times New Roman"/>
                        </a:rPr>
                        <a:t>0	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37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9017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10668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09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 spc="6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4629" sz="1800" spc="-24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sz="1600" spc="-1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</a:t>
                      </a:r>
                      <a:r>
                        <a:rPr dirty="0" baseline="4629" sz="1800" spc="-8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</a:t>
                      </a:r>
                      <a:endParaRPr baseline="4629" sz="1800">
                        <a:latin typeface="Symbol"/>
                        <a:cs typeface="Symbol"/>
                      </a:endParaRPr>
                    </a:p>
                  </a:txBody>
                  <a:tcPr marL="0" marR="0" marB="0" marT="4445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428237"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140"/>
                        </a:lnSpc>
                      </a:pPr>
                      <a:r>
                        <a:rPr dirty="0" sz="1100">
                          <a:latin typeface="Calibri"/>
                          <a:cs typeface="Calibri"/>
                        </a:rPr>
                        <a:t>Note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that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for</a:t>
                      </a:r>
                      <a:r>
                        <a:rPr dirty="0" sz="1100" spc="3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-23809" sz="1050" spc="-7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baseline="-23809" sz="1050" spc="33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u="sng" baseline="18518" sz="1800" spc="-37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baseline="31746" sz="1050" spc="-7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24</a:t>
                      </a:r>
                      <a:r>
                        <a:rPr dirty="0" baseline="31746" sz="1050" spc="27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solution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will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remain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finite.</a:t>
                      </a:r>
                      <a:r>
                        <a:rPr dirty="0" sz="1100" spc="2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That will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not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always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happen.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1280160">
                        <a:lnSpc>
                          <a:spcPts val="540"/>
                        </a:lnSpc>
                      </a:pPr>
                      <a:r>
                        <a:rPr dirty="0" sz="700" spc="-5">
                          <a:latin typeface="Times New Roman"/>
                          <a:cs typeface="Times New Roman"/>
                        </a:rPr>
                        <a:t>37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3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3" name="object 3"/>
          <p:cNvSpPr/>
          <p:nvPr/>
        </p:nvSpPr>
        <p:spPr>
          <a:xfrm>
            <a:off x="3071730" y="1344995"/>
            <a:ext cx="165735" cy="0"/>
          </a:xfrm>
          <a:custGeom>
            <a:avLst/>
            <a:gdLst/>
            <a:ahLst/>
            <a:cxnLst/>
            <a:rect l="l" t="t" r="r" b="b"/>
            <a:pathLst>
              <a:path w="165735" h="0">
                <a:moveTo>
                  <a:pt x="0" y="0"/>
                </a:moveTo>
                <a:lnTo>
                  <a:pt x="165667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074097" y="1748855"/>
            <a:ext cx="165735" cy="0"/>
          </a:xfrm>
          <a:custGeom>
            <a:avLst/>
            <a:gdLst/>
            <a:ahLst/>
            <a:cxnLst/>
            <a:rect l="l" t="t" r="r" b="b"/>
            <a:pathLst>
              <a:path w="165735" h="0">
                <a:moveTo>
                  <a:pt x="0" y="0"/>
                </a:moveTo>
                <a:lnTo>
                  <a:pt x="165667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074097" y="2154313"/>
            <a:ext cx="165735" cy="0"/>
          </a:xfrm>
          <a:custGeom>
            <a:avLst/>
            <a:gdLst/>
            <a:ahLst/>
            <a:cxnLst/>
            <a:rect l="l" t="t" r="r" b="b"/>
            <a:pathLst>
              <a:path w="165735" h="0">
                <a:moveTo>
                  <a:pt x="0" y="0"/>
                </a:moveTo>
                <a:lnTo>
                  <a:pt x="16566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01700" y="2935326"/>
            <a:ext cx="5953760" cy="9461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8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Investigating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behavior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</a:t>
            </a:r>
            <a:r>
              <a:rPr dirty="0" sz="1100">
                <a:latin typeface="Calibri"/>
                <a:cs typeface="Calibri"/>
              </a:rPr>
              <a:t> 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itself.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Suppose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above</a:t>
            </a:r>
            <a:r>
              <a:rPr dirty="0" sz="1100" spc="-5">
                <a:latin typeface="Calibri"/>
                <a:cs typeface="Calibri"/>
              </a:rPr>
              <a:t> gave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temperature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bar </a:t>
            </a:r>
            <a:r>
              <a:rPr dirty="0" sz="1100">
                <a:latin typeface="Calibri"/>
                <a:cs typeface="Calibri"/>
              </a:rPr>
              <a:t>of metal.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 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solution(s)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remains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long</a:t>
            </a:r>
            <a:r>
              <a:rPr dirty="0" sz="1100" spc="-5">
                <a:latin typeface="Calibri"/>
                <a:cs typeface="Calibri"/>
              </a:rPr>
              <a:t> term.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investigation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would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>
                <a:latin typeface="Calibri"/>
                <a:cs typeface="Calibri"/>
              </a:rPr>
              <a:t> of 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 condition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 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avoid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melt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bar.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36" y="6000826"/>
            <a:ext cx="484505" cy="187960"/>
          </a:xfrm>
          <a:custGeom>
            <a:avLst/>
            <a:gdLst/>
            <a:ahLst/>
            <a:cxnLst/>
            <a:rect l="l" t="t" r="r" b="b"/>
            <a:pathLst>
              <a:path w="484505" h="187960">
                <a:moveTo>
                  <a:pt x="451123" y="1"/>
                </a:moveTo>
                <a:lnTo>
                  <a:pt x="33163" y="1"/>
                </a:lnTo>
                <a:lnTo>
                  <a:pt x="8290" y="41748"/>
                </a:lnTo>
                <a:lnTo>
                  <a:pt x="0" y="93797"/>
                </a:lnTo>
                <a:lnTo>
                  <a:pt x="8290" y="145847"/>
                </a:lnTo>
                <a:lnTo>
                  <a:pt x="33163" y="187595"/>
                </a:lnTo>
                <a:lnTo>
                  <a:pt x="451123" y="187595"/>
                </a:lnTo>
                <a:lnTo>
                  <a:pt x="475995" y="145847"/>
                </a:lnTo>
                <a:lnTo>
                  <a:pt x="484286" y="93797"/>
                </a:lnTo>
                <a:lnTo>
                  <a:pt x="475995" y="41748"/>
                </a:lnTo>
                <a:lnTo>
                  <a:pt x="451123" y="1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90860" y="5816451"/>
            <a:ext cx="4295140" cy="187960"/>
          </a:xfrm>
          <a:custGeom>
            <a:avLst/>
            <a:gdLst/>
            <a:ahLst/>
            <a:cxnLst/>
            <a:rect l="l" t="t" r="r" b="b"/>
            <a:pathLst>
              <a:path w="4295140" h="187960">
                <a:moveTo>
                  <a:pt x="4261394" y="2"/>
                </a:moveTo>
                <a:lnTo>
                  <a:pt x="33164" y="2"/>
                </a:lnTo>
                <a:lnTo>
                  <a:pt x="8292" y="41750"/>
                </a:lnTo>
                <a:lnTo>
                  <a:pt x="1" y="93800"/>
                </a:lnTo>
                <a:lnTo>
                  <a:pt x="8292" y="145849"/>
                </a:lnTo>
                <a:lnTo>
                  <a:pt x="33164" y="187596"/>
                </a:lnTo>
                <a:lnTo>
                  <a:pt x="4261394" y="187596"/>
                </a:lnTo>
                <a:lnTo>
                  <a:pt x="4286266" y="145849"/>
                </a:lnTo>
                <a:lnTo>
                  <a:pt x="4294557" y="93800"/>
                </a:lnTo>
                <a:lnTo>
                  <a:pt x="4286266" y="41750"/>
                </a:lnTo>
                <a:lnTo>
                  <a:pt x="4261394" y="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1237" y="2914736"/>
            <a:ext cx="651510" cy="187960"/>
          </a:xfrm>
          <a:custGeom>
            <a:avLst/>
            <a:gdLst/>
            <a:ahLst/>
            <a:cxnLst/>
            <a:rect l="l" t="t" r="r" b="b"/>
            <a:pathLst>
              <a:path w="651510" h="187960">
                <a:moveTo>
                  <a:pt x="618292" y="-2"/>
                </a:moveTo>
                <a:lnTo>
                  <a:pt x="33162" y="-2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8"/>
                </a:lnTo>
                <a:lnTo>
                  <a:pt x="33162" y="187596"/>
                </a:lnTo>
                <a:lnTo>
                  <a:pt x="618292" y="187596"/>
                </a:lnTo>
                <a:lnTo>
                  <a:pt x="643164" y="145848"/>
                </a:lnTo>
                <a:lnTo>
                  <a:pt x="651455" y="93797"/>
                </a:lnTo>
                <a:lnTo>
                  <a:pt x="643164" y="41746"/>
                </a:lnTo>
                <a:lnTo>
                  <a:pt x="618292" y="-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079420" y="2731905"/>
            <a:ext cx="1731010" cy="187960"/>
          </a:xfrm>
          <a:custGeom>
            <a:avLst/>
            <a:gdLst/>
            <a:ahLst/>
            <a:cxnLst/>
            <a:rect l="l" t="t" r="r" b="b"/>
            <a:pathLst>
              <a:path w="1731009" h="187960">
                <a:moveTo>
                  <a:pt x="1697374" y="-4"/>
                </a:moveTo>
                <a:lnTo>
                  <a:pt x="33164" y="-4"/>
                </a:lnTo>
                <a:lnTo>
                  <a:pt x="8292" y="41743"/>
                </a:lnTo>
                <a:lnTo>
                  <a:pt x="2" y="93794"/>
                </a:lnTo>
                <a:lnTo>
                  <a:pt x="8292" y="145845"/>
                </a:lnTo>
                <a:lnTo>
                  <a:pt x="33164" y="187593"/>
                </a:lnTo>
                <a:lnTo>
                  <a:pt x="1697374" y="187593"/>
                </a:lnTo>
                <a:lnTo>
                  <a:pt x="1722246" y="145845"/>
                </a:lnTo>
                <a:lnTo>
                  <a:pt x="1730536" y="93794"/>
                </a:lnTo>
                <a:lnTo>
                  <a:pt x="1722246" y="41743"/>
                </a:lnTo>
                <a:lnTo>
                  <a:pt x="1697374" y="-4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81098" y="1271883"/>
            <a:ext cx="325755" cy="187960"/>
          </a:xfrm>
          <a:custGeom>
            <a:avLst/>
            <a:gdLst/>
            <a:ahLst/>
            <a:cxnLst/>
            <a:rect l="l" t="t" r="r" b="b"/>
            <a:pathLst>
              <a:path w="325755" h="187959">
                <a:moveTo>
                  <a:pt x="292518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292518" y="187595"/>
                </a:lnTo>
                <a:lnTo>
                  <a:pt x="317390" y="145848"/>
                </a:lnTo>
                <a:lnTo>
                  <a:pt x="325681" y="93798"/>
                </a:lnTo>
                <a:lnTo>
                  <a:pt x="317390" y="41748"/>
                </a:lnTo>
                <a:lnTo>
                  <a:pt x="292518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346651" y="1087509"/>
            <a:ext cx="3327400" cy="187960"/>
          </a:xfrm>
          <a:custGeom>
            <a:avLst/>
            <a:gdLst/>
            <a:ahLst/>
            <a:cxnLst/>
            <a:rect l="l" t="t" r="r" b="b"/>
            <a:pathLst>
              <a:path w="3327400" h="187959">
                <a:moveTo>
                  <a:pt x="3294199" y="1"/>
                </a:moveTo>
                <a:lnTo>
                  <a:pt x="33163" y="1"/>
                </a:lnTo>
                <a:lnTo>
                  <a:pt x="8292" y="41749"/>
                </a:lnTo>
                <a:lnTo>
                  <a:pt x="1" y="93799"/>
                </a:lnTo>
                <a:lnTo>
                  <a:pt x="8292" y="145849"/>
                </a:lnTo>
                <a:lnTo>
                  <a:pt x="33163" y="187596"/>
                </a:lnTo>
                <a:lnTo>
                  <a:pt x="3294199" y="187596"/>
                </a:lnTo>
                <a:lnTo>
                  <a:pt x="3319071" y="145849"/>
                </a:lnTo>
                <a:lnTo>
                  <a:pt x="3327362" y="93799"/>
                </a:lnTo>
                <a:lnTo>
                  <a:pt x="3319071" y="41749"/>
                </a:lnTo>
                <a:lnTo>
                  <a:pt x="3294199" y="1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003045" y="166821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62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3010625" y="1660236"/>
            <a:ext cx="14478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8859" y="1062328"/>
            <a:ext cx="5777865" cy="7010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 marR="177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recognize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left side</a:t>
            </a:r>
            <a:r>
              <a:rPr dirty="0" sz="1100">
                <a:latin typeface="Calibri"/>
                <a:cs typeface="Calibri"/>
              </a:rPr>
              <a:t> of (4)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 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rule.</a:t>
            </a:r>
            <a:endParaRPr sz="1100">
              <a:latin typeface="Calibri"/>
              <a:cs typeface="Calibri"/>
            </a:endParaRPr>
          </a:p>
          <a:p>
            <a:pPr algn="ctr" marR="232410">
              <a:lnSpc>
                <a:spcPct val="100000"/>
              </a:lnSpc>
              <a:spcBef>
                <a:spcPts val="320"/>
              </a:spcBef>
            </a:pPr>
            <a:r>
              <a:rPr dirty="0" sz="1250" spc="-30">
                <a:latin typeface="Symbol"/>
                <a:cs typeface="Symbol"/>
              </a:rPr>
              <a:t></a:t>
            </a:r>
            <a:r>
              <a:rPr dirty="0" sz="1250" spc="-105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217">
                <a:latin typeface="Times New Roman"/>
                <a:cs typeface="Times New Roman"/>
              </a:rPr>
              <a:t> </a:t>
            </a:r>
            <a:r>
              <a:rPr dirty="0" baseline="36231" sz="1725" spc="30" i="1">
                <a:latin typeface="Times New Roman"/>
                <a:cs typeface="Times New Roman"/>
              </a:rPr>
              <a:t>dy</a:t>
            </a:r>
            <a:r>
              <a:rPr dirty="0" baseline="36231" sz="1725" spc="6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250" spc="45">
                <a:latin typeface="Symbol"/>
                <a:cs typeface="Symbol"/>
              </a:rPr>
              <a:t></a:t>
            </a:r>
            <a:r>
              <a:rPr dirty="0" baseline="2415" sz="1725" spc="157">
                <a:latin typeface="Symbol"/>
                <a:cs typeface="Symbol"/>
              </a:rPr>
              <a:t>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baseline="-3174" sz="2625" spc="-112">
                <a:latin typeface="Symbol"/>
                <a:cs typeface="Symbol"/>
              </a:rPr>
              <a:t></a:t>
            </a:r>
            <a:r>
              <a:rPr dirty="0" sz="1250" spc="-30">
                <a:latin typeface="Symbol"/>
                <a:cs typeface="Symbol"/>
              </a:rPr>
              <a:t></a:t>
            </a:r>
            <a:r>
              <a:rPr dirty="0" sz="1250" spc="-105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3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3174" sz="2625" spc="-345">
                <a:latin typeface="Symbol"/>
                <a:cs typeface="Symbol"/>
              </a:rPr>
              <a:t></a:t>
            </a:r>
            <a:r>
              <a:rPr dirty="0" baseline="24154" sz="1725" spc="15">
                <a:latin typeface="Symbol"/>
                <a:cs typeface="Symbol"/>
              </a:rPr>
              <a:t></a:t>
            </a:r>
            <a:endParaRPr baseline="24154" sz="1725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01700" y="2020267"/>
            <a:ext cx="507301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replace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 </a:t>
            </a:r>
            <a:r>
              <a:rPr dirty="0" sz="1100" spc="-5">
                <a:latin typeface="Calibri"/>
                <a:cs typeface="Calibri"/>
              </a:rPr>
              <a:t>(4)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rule.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Upon</a:t>
            </a:r>
            <a:r>
              <a:rPr dirty="0" sz="1100" spc="-5">
                <a:latin typeface="Calibri"/>
                <a:cs typeface="Calibri"/>
              </a:rPr>
              <a:t> 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(4)</a:t>
            </a:r>
            <a:r>
              <a:rPr dirty="0" sz="1100" spc="-5">
                <a:latin typeface="Calibri"/>
                <a:cs typeface="Calibri"/>
              </a:rPr>
              <a:t> becomes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876519" y="2245615"/>
            <a:ext cx="1553845" cy="2990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800" spc="-90">
                <a:latin typeface="Symbol"/>
                <a:cs typeface="Symbol"/>
              </a:rPr>
              <a:t></a:t>
            </a:r>
            <a:r>
              <a:rPr dirty="0" baseline="6666" sz="1875" spc="-44">
                <a:latin typeface="Symbol"/>
                <a:cs typeface="Symbol"/>
              </a:rPr>
              <a:t></a:t>
            </a:r>
            <a:r>
              <a:rPr dirty="0" baseline="6666" sz="1875" spc="-157">
                <a:latin typeface="Times New Roman"/>
                <a:cs typeface="Times New Roman"/>
              </a:rPr>
              <a:t> </a:t>
            </a:r>
            <a:r>
              <a:rPr dirty="0" baseline="1736" sz="2400" spc="-112">
                <a:latin typeface="Symbol"/>
                <a:cs typeface="Symbol"/>
              </a:rPr>
              <a:t></a:t>
            </a:r>
            <a:r>
              <a:rPr dirty="0" baseline="6944" sz="1800" i="1">
                <a:latin typeface="Times New Roman"/>
                <a:cs typeface="Times New Roman"/>
              </a:rPr>
              <a:t>t</a:t>
            </a:r>
            <a:r>
              <a:rPr dirty="0" baseline="6944" sz="1800" spc="-240" i="1">
                <a:latin typeface="Times New Roman"/>
                <a:cs typeface="Times New Roman"/>
              </a:rPr>
              <a:t> </a:t>
            </a:r>
            <a:r>
              <a:rPr dirty="0" baseline="1736" sz="2400" spc="-209">
                <a:latin typeface="Symbol"/>
                <a:cs typeface="Symbol"/>
              </a:rPr>
              <a:t></a:t>
            </a:r>
            <a:r>
              <a:rPr dirty="0" baseline="1736" sz="2400" spc="-202">
                <a:latin typeface="Times New Roman"/>
                <a:cs typeface="Times New Roman"/>
              </a:rPr>
              <a:t> </a:t>
            </a:r>
            <a:r>
              <a:rPr dirty="0" baseline="6944" sz="1800" i="1">
                <a:latin typeface="Times New Roman"/>
                <a:cs typeface="Times New Roman"/>
              </a:rPr>
              <a:t>y</a:t>
            </a:r>
            <a:r>
              <a:rPr dirty="0" baseline="6944" sz="1800" spc="-209" i="1">
                <a:latin typeface="Times New Roman"/>
                <a:cs typeface="Times New Roman"/>
              </a:rPr>
              <a:t> </a:t>
            </a:r>
            <a:r>
              <a:rPr dirty="0" baseline="1736" sz="2400" spc="-112">
                <a:latin typeface="Symbol"/>
                <a:cs typeface="Symbol"/>
              </a:rPr>
              <a:t></a:t>
            </a:r>
            <a:r>
              <a:rPr dirty="0" baseline="6944" sz="1800" i="1">
                <a:latin typeface="Times New Roman"/>
                <a:cs typeface="Times New Roman"/>
              </a:rPr>
              <a:t>t</a:t>
            </a:r>
            <a:r>
              <a:rPr dirty="0" baseline="6944" sz="1800" spc="-240" i="1">
                <a:latin typeface="Times New Roman"/>
                <a:cs typeface="Times New Roman"/>
              </a:rPr>
              <a:t> </a:t>
            </a:r>
            <a:r>
              <a:rPr dirty="0" baseline="1736" sz="2400" spc="-112">
                <a:latin typeface="Symbol"/>
                <a:cs typeface="Symbol"/>
              </a:rPr>
              <a:t></a:t>
            </a:r>
            <a:r>
              <a:rPr dirty="0" sz="1800" spc="-245">
                <a:latin typeface="Symbol"/>
                <a:cs typeface="Symbol"/>
              </a:rPr>
              <a:t></a:t>
            </a:r>
            <a:r>
              <a:rPr dirty="0" baseline="30092" sz="1800">
                <a:latin typeface="Symbol"/>
                <a:cs typeface="Symbol"/>
              </a:rPr>
              <a:t></a:t>
            </a:r>
            <a:r>
              <a:rPr dirty="0" baseline="30092" sz="1800" spc="82">
                <a:latin typeface="Times New Roman"/>
                <a:cs typeface="Times New Roman"/>
              </a:rPr>
              <a:t> </a:t>
            </a:r>
            <a:r>
              <a:rPr dirty="0" baseline="6944" sz="1800">
                <a:latin typeface="Symbol"/>
                <a:cs typeface="Symbol"/>
              </a:rPr>
              <a:t></a:t>
            </a:r>
            <a:r>
              <a:rPr dirty="0" baseline="6944" sz="1800" spc="-7">
                <a:latin typeface="Times New Roman"/>
                <a:cs typeface="Times New Roman"/>
              </a:rPr>
              <a:t> </a:t>
            </a:r>
            <a:r>
              <a:rPr dirty="0" baseline="6666" sz="1875" spc="-44">
                <a:latin typeface="Symbol"/>
                <a:cs typeface="Symbol"/>
              </a:rPr>
              <a:t></a:t>
            </a:r>
            <a:r>
              <a:rPr dirty="0" baseline="6666" sz="1875" spc="-157">
                <a:latin typeface="Times New Roman"/>
                <a:cs typeface="Times New Roman"/>
              </a:rPr>
              <a:t> </a:t>
            </a:r>
            <a:r>
              <a:rPr dirty="0" baseline="1736" sz="2400" spc="-112">
                <a:latin typeface="Symbol"/>
                <a:cs typeface="Symbol"/>
              </a:rPr>
              <a:t></a:t>
            </a:r>
            <a:r>
              <a:rPr dirty="0" baseline="6944" sz="1800" i="1">
                <a:latin typeface="Times New Roman"/>
                <a:cs typeface="Times New Roman"/>
              </a:rPr>
              <a:t>t</a:t>
            </a:r>
            <a:r>
              <a:rPr dirty="0" baseline="6944" sz="1800" spc="-240" i="1">
                <a:latin typeface="Times New Roman"/>
                <a:cs typeface="Times New Roman"/>
              </a:rPr>
              <a:t> </a:t>
            </a:r>
            <a:r>
              <a:rPr dirty="0" baseline="1736" sz="2400" spc="-209">
                <a:latin typeface="Symbol"/>
                <a:cs typeface="Symbol"/>
              </a:rPr>
              <a:t></a:t>
            </a:r>
            <a:r>
              <a:rPr dirty="0" baseline="1736" sz="2400" spc="-292">
                <a:latin typeface="Times New Roman"/>
                <a:cs typeface="Times New Roman"/>
              </a:rPr>
              <a:t> </a:t>
            </a:r>
            <a:r>
              <a:rPr dirty="0" baseline="6944" sz="1800" i="1">
                <a:latin typeface="Times New Roman"/>
                <a:cs typeface="Times New Roman"/>
              </a:rPr>
              <a:t>g</a:t>
            </a:r>
            <a:r>
              <a:rPr dirty="0" baseline="6944" sz="1800" spc="-142" i="1">
                <a:latin typeface="Times New Roman"/>
                <a:cs typeface="Times New Roman"/>
              </a:rPr>
              <a:t> </a:t>
            </a:r>
            <a:r>
              <a:rPr dirty="0" baseline="1736" sz="2400" spc="-112">
                <a:latin typeface="Symbol"/>
                <a:cs typeface="Symbol"/>
              </a:rPr>
              <a:t></a:t>
            </a:r>
            <a:r>
              <a:rPr dirty="0" baseline="6944" sz="1800" i="1">
                <a:latin typeface="Times New Roman"/>
                <a:cs typeface="Times New Roman"/>
              </a:rPr>
              <a:t>t</a:t>
            </a:r>
            <a:r>
              <a:rPr dirty="0" baseline="6944" sz="1800" spc="-240" i="1">
                <a:latin typeface="Times New Roman"/>
                <a:cs typeface="Times New Roman"/>
              </a:rPr>
              <a:t> </a:t>
            </a:r>
            <a:r>
              <a:rPr dirty="0" baseline="1736" sz="2400" spc="-209">
                <a:latin typeface="Symbol"/>
                <a:cs typeface="Symbol"/>
              </a:rPr>
              <a:t></a:t>
            </a:r>
            <a:endParaRPr baseline="1736" sz="24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09791" y="2305304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5)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76300" y="2708268"/>
            <a:ext cx="5939155" cy="7029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recall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y(t)</a:t>
            </a:r>
            <a:r>
              <a:rPr dirty="0" sz="1100">
                <a:latin typeface="Calibri"/>
                <a:cs typeface="Calibri"/>
              </a:rPr>
              <a:t>. 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now 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5">
                <a:latin typeface="Calibri"/>
                <a:cs typeface="Calibri"/>
              </a:rPr>
              <a:t> sides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algebra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we'll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(5)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 algn="ctr" marR="375920">
              <a:lnSpc>
                <a:spcPct val="100000"/>
              </a:lnSpc>
              <a:spcBef>
                <a:spcPts val="295"/>
              </a:spcBef>
            </a:pPr>
            <a:r>
              <a:rPr dirty="0" baseline="-13888" sz="2700" spc="217">
                <a:latin typeface="Symbol"/>
                <a:cs typeface="Symbol"/>
              </a:rPr>
              <a:t></a:t>
            </a:r>
            <a:r>
              <a:rPr dirty="0" baseline="-4761" sz="2625" spc="-112">
                <a:latin typeface="Symbol"/>
                <a:cs typeface="Symbol"/>
              </a:rPr>
              <a:t></a:t>
            </a:r>
            <a:r>
              <a:rPr dirty="0" sz="1250" spc="-35">
                <a:latin typeface="Symbol"/>
                <a:cs typeface="Symbol"/>
              </a:rPr>
              <a:t></a:t>
            </a:r>
            <a:r>
              <a:rPr dirty="0" sz="1250" spc="-105">
                <a:latin typeface="Times New Roman"/>
                <a:cs typeface="Times New Roman"/>
              </a:rPr>
              <a:t> </a:t>
            </a:r>
            <a:r>
              <a:rPr dirty="0" baseline="-3584" sz="2325" spc="-97">
                <a:latin typeface="Symbol"/>
                <a:cs typeface="Symbol"/>
              </a:rPr>
              <a:t>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baseline="-3584" sz="2325" spc="-97">
                <a:latin typeface="Symbol"/>
                <a:cs typeface="Symbol"/>
              </a:rPr>
              <a:t>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97">
                <a:latin typeface="Symbol"/>
                <a:cs typeface="Symbol"/>
              </a:rPr>
              <a:t></a:t>
            </a:r>
            <a:r>
              <a:rPr dirty="0" baseline="-4761" sz="2625" spc="-345">
                <a:latin typeface="Symbol"/>
                <a:cs typeface="Symbol"/>
              </a:rPr>
              <a:t></a:t>
            </a:r>
            <a:r>
              <a:rPr dirty="0" baseline="23148" sz="1800" spc="-7">
                <a:latin typeface="Symbol"/>
                <a:cs typeface="Symbol"/>
              </a:rPr>
              <a:t></a:t>
            </a:r>
            <a:r>
              <a:rPr dirty="0" baseline="23148" sz="1800" spc="-82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-7">
                <a:latin typeface="Symbol"/>
                <a:cs typeface="Symbol"/>
              </a:rPr>
              <a:t></a:t>
            </a:r>
            <a:r>
              <a:rPr dirty="0" baseline="-13888" sz="2700" spc="-367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</a:t>
            </a:r>
            <a:r>
              <a:rPr dirty="0" sz="1250" spc="-105">
                <a:latin typeface="Times New Roman"/>
                <a:cs typeface="Times New Roman"/>
              </a:rPr>
              <a:t> </a:t>
            </a:r>
            <a:r>
              <a:rPr dirty="0" baseline="-3584" sz="2325" spc="-97">
                <a:latin typeface="Symbol"/>
                <a:cs typeface="Symbol"/>
              </a:rPr>
              <a:t>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2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g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52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746448" y="3401955"/>
            <a:ext cx="1814195" cy="2971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baseline="4444" sz="1875" spc="-52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c</a:t>
            </a:r>
            <a:r>
              <a:rPr dirty="0" baseline="4830" sz="1725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7">
                <a:latin typeface="Times New Roman"/>
                <a:cs typeface="Times New Roman"/>
              </a:rPr>
              <a:t> </a:t>
            </a:r>
            <a:r>
              <a:rPr dirty="0" baseline="-11111" sz="2625" spc="15">
                <a:latin typeface="Symbol"/>
                <a:cs typeface="Symbol"/>
              </a:rPr>
              <a:t></a:t>
            </a:r>
            <a:r>
              <a:rPr dirty="0" baseline="-11111" sz="2625" spc="-345">
                <a:latin typeface="Times New Roman"/>
                <a:cs typeface="Times New Roman"/>
              </a:rPr>
              <a:t> </a:t>
            </a:r>
            <a:r>
              <a:rPr dirty="0" baseline="4444" sz="1875" spc="-52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g</a:t>
            </a:r>
            <a:r>
              <a:rPr dirty="0" baseline="4830" sz="1725" spc="-127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830" sz="1725" spc="22" i="1">
                <a:latin typeface="Times New Roman"/>
                <a:cs typeface="Times New Roman"/>
              </a:rPr>
              <a:t>dt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209791" y="3462020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6)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498025" y="5226220"/>
            <a:ext cx="1037590" cy="0"/>
          </a:xfrm>
          <a:custGeom>
            <a:avLst/>
            <a:gdLst/>
            <a:ahLst/>
            <a:cxnLst/>
            <a:rect l="l" t="t" r="r" b="b"/>
            <a:pathLst>
              <a:path w="1037589" h="0">
                <a:moveTo>
                  <a:pt x="0" y="0"/>
                </a:moveTo>
                <a:lnTo>
                  <a:pt x="1037034" y="0"/>
                </a:lnTo>
              </a:path>
            </a:pathLst>
          </a:custGeom>
          <a:ln w="751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345624" y="6477258"/>
            <a:ext cx="1039494" cy="0"/>
          </a:xfrm>
          <a:custGeom>
            <a:avLst/>
            <a:gdLst/>
            <a:ahLst/>
            <a:cxnLst/>
            <a:rect l="l" t="t" r="r" b="b"/>
            <a:pathLst>
              <a:path w="1039495" h="0">
                <a:moveTo>
                  <a:pt x="0" y="0"/>
                </a:moveTo>
                <a:lnTo>
                  <a:pt x="1039415" y="0"/>
                </a:lnTo>
              </a:path>
            </a:pathLst>
          </a:custGeom>
          <a:ln w="759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3714319" y="6432981"/>
            <a:ext cx="308610" cy="26733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12940" y="3877157"/>
            <a:ext cx="6077585" cy="25742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01600" marR="123825" indent="-63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c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vitally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included.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wrong answer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01600">
              <a:lnSpc>
                <a:spcPts val="126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algebra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solve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Times New Roman"/>
                <a:cs typeface="Times New Roman"/>
              </a:rPr>
              <a:t>y(t)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ctr" marR="411480">
              <a:lnSpc>
                <a:spcPts val="2100"/>
              </a:lnSpc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367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  <a:p>
            <a:pPr marL="2272665">
              <a:lnSpc>
                <a:spcPct val="100000"/>
              </a:lnSpc>
              <a:spcBef>
                <a:spcPts val="229"/>
              </a:spcBef>
            </a:pP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-209" i="1">
                <a:latin typeface="Times New Roman"/>
                <a:cs typeface="Times New Roman"/>
              </a:rPr>
              <a:t> </a:t>
            </a:r>
            <a:r>
              <a:rPr dirty="0" baseline="-37634" sz="2325" spc="-89">
                <a:latin typeface="Symbol"/>
                <a:cs typeface="Symbol"/>
              </a:rPr>
              <a:t></a:t>
            </a:r>
            <a:r>
              <a:rPr dirty="0" baseline="-43981" sz="1800" i="1">
                <a:latin typeface="Times New Roman"/>
                <a:cs typeface="Times New Roman"/>
              </a:rPr>
              <a:t>t</a:t>
            </a:r>
            <a:r>
              <a:rPr dirty="0" baseline="-43981" sz="1800" spc="-240" i="1">
                <a:latin typeface="Times New Roman"/>
                <a:cs typeface="Times New Roman"/>
              </a:rPr>
              <a:t> </a:t>
            </a:r>
            <a:r>
              <a:rPr dirty="0" baseline="-37634" sz="2325" spc="-187">
                <a:latin typeface="Symbol"/>
                <a:cs typeface="Symbol"/>
              </a:rPr>
              <a:t></a:t>
            </a:r>
            <a:r>
              <a:rPr dirty="0" baseline="-37634" sz="2325" spc="-187">
                <a:latin typeface="Times New Roman"/>
                <a:cs typeface="Times New Roman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</a:t>
            </a:r>
            <a:r>
              <a:rPr dirty="0" baseline="-43981" sz="1800" spc="135">
                <a:latin typeface="Times New Roman"/>
                <a:cs typeface="Times New Roman"/>
              </a:rPr>
              <a:t> 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359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  <a:p>
            <a:pPr algn="ctr" marL="335915">
              <a:lnSpc>
                <a:spcPct val="100000"/>
              </a:lnSpc>
              <a:spcBef>
                <a:spcPts val="70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100965" marR="30480">
              <a:lnSpc>
                <a:spcPct val="110000"/>
              </a:lnSpc>
              <a:spcBef>
                <a:spcPts val="146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standpoint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constant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integration, </a:t>
            </a:r>
            <a:r>
              <a:rPr dirty="0" sz="1100" i="1">
                <a:latin typeface="Times New Roman"/>
                <a:cs typeface="Times New Roman"/>
              </a:rPr>
              <a:t>c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unknown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life 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absorb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minus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constant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plus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affect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 </a:t>
            </a:r>
            <a:r>
              <a:rPr dirty="0" sz="1100">
                <a:latin typeface="Calibri"/>
                <a:cs typeface="Calibri"/>
              </a:rPr>
              <a:t>answer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5">
                <a:latin typeface="Calibri"/>
                <a:cs typeface="Calibri"/>
              </a:rPr>
              <a:t> this change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have.</a:t>
            </a:r>
            <a:endParaRPr sz="1100">
              <a:latin typeface="Calibri"/>
              <a:cs typeface="Calibri"/>
            </a:endParaRPr>
          </a:p>
          <a:p>
            <a:pPr marL="2120265">
              <a:lnSpc>
                <a:spcPts val="2090"/>
              </a:lnSpc>
            </a:pP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-209" i="1">
                <a:latin typeface="Times New Roman"/>
                <a:cs typeface="Times New Roman"/>
              </a:rPr>
              <a:t> </a:t>
            </a:r>
            <a:r>
              <a:rPr dirty="0" baseline="-37634" sz="2325" spc="-89">
                <a:latin typeface="Symbol"/>
                <a:cs typeface="Symbol"/>
              </a:rPr>
              <a:t></a:t>
            </a:r>
            <a:r>
              <a:rPr dirty="0" baseline="-43981" sz="1800" i="1">
                <a:latin typeface="Times New Roman"/>
                <a:cs typeface="Times New Roman"/>
              </a:rPr>
              <a:t>t</a:t>
            </a:r>
            <a:r>
              <a:rPr dirty="0" baseline="-43981" sz="1800" spc="-240" i="1">
                <a:latin typeface="Times New Roman"/>
                <a:cs typeface="Times New Roman"/>
              </a:rPr>
              <a:t> </a:t>
            </a:r>
            <a:r>
              <a:rPr dirty="0" baseline="-37634" sz="2325" spc="-187">
                <a:latin typeface="Symbol"/>
                <a:cs typeface="Symbol"/>
              </a:rPr>
              <a:t></a:t>
            </a:r>
            <a:r>
              <a:rPr dirty="0" baseline="-37634" sz="2325" spc="-187">
                <a:latin typeface="Times New Roman"/>
                <a:cs typeface="Times New Roman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</a:t>
            </a:r>
            <a:r>
              <a:rPr dirty="0" baseline="-43981" sz="1800" spc="135">
                <a:latin typeface="Times New Roman"/>
                <a:cs typeface="Times New Roman"/>
              </a:rPr>
              <a:t> 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359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209791" y="6351523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7)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63459" y="6867245"/>
            <a:ext cx="5866130" cy="21958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 marR="26670">
              <a:lnSpc>
                <a:spcPct val="1095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Again,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affect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answer.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choose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keep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minus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 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except it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opposite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Upon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23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algn="just" marL="50800" marR="17780">
              <a:lnSpc>
                <a:spcPct val="1095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There 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lot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playing fast and loose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constants of integration in this section, </a:t>
            </a:r>
            <a:r>
              <a:rPr dirty="0" sz="1100">
                <a:latin typeface="Calibri"/>
                <a:cs typeface="Calibri"/>
              </a:rPr>
              <a:t>so you </a:t>
            </a:r>
            <a:r>
              <a:rPr dirty="0" sz="1100" spc="-5">
                <a:latin typeface="Calibri"/>
                <a:cs typeface="Calibri"/>
              </a:rPr>
              <a:t>will need to </a:t>
            </a:r>
            <a:r>
              <a:rPr dirty="0" sz="1100">
                <a:latin typeface="Calibri"/>
                <a:cs typeface="Calibri"/>
              </a:rPr>
              <a:t> get used to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>
                <a:latin typeface="Calibri"/>
                <a:cs typeface="Calibri"/>
              </a:rPr>
              <a:t> When we </a:t>
            </a:r>
            <a:r>
              <a:rPr dirty="0" sz="1100" spc="-5">
                <a:latin typeface="Calibri"/>
                <a:cs typeface="Calibri"/>
              </a:rPr>
              <a:t>do this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 always to try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make it very clear what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going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and try 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justify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algn="just" marL="50800" marR="4635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now that we’ve got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general solution to (1)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need to </a:t>
            </a:r>
            <a:r>
              <a:rPr dirty="0" sz="1100" spc="-10">
                <a:latin typeface="Calibri"/>
                <a:cs typeface="Calibri"/>
              </a:rPr>
              <a:t>go </a:t>
            </a:r>
            <a:r>
              <a:rPr dirty="0" sz="1100" spc="-5">
                <a:latin typeface="Calibri"/>
                <a:cs typeface="Calibri"/>
              </a:rPr>
              <a:t>back and determine just what this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magical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 spc="322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0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3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is.</a:t>
            </a:r>
            <a:r>
              <a:rPr dirty="0" baseline="5050" sz="1650" spc="44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actually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easier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process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than</a:t>
            </a:r>
            <a:r>
              <a:rPr dirty="0" baseline="5050" sz="1650">
                <a:latin typeface="Calibri"/>
                <a:cs typeface="Calibri"/>
              </a:rPr>
              <a:t> you</a:t>
            </a:r>
            <a:r>
              <a:rPr dirty="0" baseline="5050" sz="1650" spc="-7">
                <a:latin typeface="Calibri"/>
                <a:cs typeface="Calibri"/>
              </a:rPr>
              <a:t> might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think.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We’ll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start</a:t>
            </a:r>
            <a:r>
              <a:rPr dirty="0" baseline="5050" sz="1650">
                <a:latin typeface="Calibri"/>
                <a:cs typeface="Calibri"/>
              </a:rPr>
              <a:t> with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(3).</a:t>
            </a:r>
            <a:endParaRPr baseline="5050" sz="1650">
              <a:latin typeface="Calibri"/>
              <a:cs typeface="Calibri"/>
            </a:endParaRPr>
          </a:p>
          <a:p>
            <a:pPr algn="ctr" marR="264160">
              <a:lnSpc>
                <a:spcPct val="100000"/>
              </a:lnSpc>
              <a:spcBef>
                <a:spcPts val="209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444" sz="1875" spc="67">
                <a:latin typeface="Symbol"/>
                <a:cs typeface="Symbol"/>
              </a:rPr>
              <a:t>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85428" y="1124111"/>
            <a:ext cx="101376" cy="1876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089238" y="1074526"/>
            <a:ext cx="352425" cy="248285"/>
            <a:chOff x="2089238" y="1074526"/>
            <a:chExt cx="352425" cy="248285"/>
          </a:xfrm>
        </p:grpSpPr>
        <p:sp>
          <p:nvSpPr>
            <p:cNvPr id="4" name="object 4"/>
            <p:cNvSpPr/>
            <p:nvPr/>
          </p:nvSpPr>
          <p:spPr>
            <a:xfrm>
              <a:off x="2250880" y="1108637"/>
              <a:ext cx="113030" cy="205740"/>
            </a:xfrm>
            <a:custGeom>
              <a:avLst/>
              <a:gdLst/>
              <a:ahLst/>
              <a:cxnLst/>
              <a:rect l="l" t="t" r="r" b="b"/>
              <a:pathLst>
                <a:path w="113030" h="205740">
                  <a:moveTo>
                    <a:pt x="77769" y="0"/>
                  </a:moveTo>
                  <a:lnTo>
                    <a:pt x="34913" y="0"/>
                  </a:lnTo>
                  <a:lnTo>
                    <a:pt x="11637" y="35362"/>
                  </a:lnTo>
                  <a:lnTo>
                    <a:pt x="0" y="79401"/>
                  </a:lnTo>
                  <a:lnTo>
                    <a:pt x="0" y="126333"/>
                  </a:lnTo>
                  <a:lnTo>
                    <a:pt x="11637" y="170373"/>
                  </a:lnTo>
                  <a:lnTo>
                    <a:pt x="34913" y="205735"/>
                  </a:lnTo>
                  <a:lnTo>
                    <a:pt x="77769" y="205735"/>
                  </a:lnTo>
                  <a:lnTo>
                    <a:pt x="101045" y="170373"/>
                  </a:lnTo>
                  <a:lnTo>
                    <a:pt x="112683" y="126333"/>
                  </a:lnTo>
                  <a:lnTo>
                    <a:pt x="112683" y="79401"/>
                  </a:lnTo>
                  <a:lnTo>
                    <a:pt x="101045" y="35362"/>
                  </a:lnTo>
                  <a:lnTo>
                    <a:pt x="77769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089238" y="1111421"/>
              <a:ext cx="173355" cy="189865"/>
            </a:xfrm>
            <a:custGeom>
              <a:avLst/>
              <a:gdLst/>
              <a:ahLst/>
              <a:cxnLst/>
              <a:rect l="l" t="t" r="r" b="b"/>
              <a:pathLst>
                <a:path w="173355" h="189865">
                  <a:moveTo>
                    <a:pt x="162362" y="0"/>
                  </a:moveTo>
                  <a:lnTo>
                    <a:pt x="73566" y="0"/>
                  </a:lnTo>
                  <a:lnTo>
                    <a:pt x="41308" y="25448"/>
                  </a:lnTo>
                  <a:lnTo>
                    <a:pt x="17114" y="62450"/>
                  </a:lnTo>
                  <a:lnTo>
                    <a:pt x="2755" y="105677"/>
                  </a:lnTo>
                  <a:lnTo>
                    <a:pt x="0" y="149800"/>
                  </a:lnTo>
                  <a:lnTo>
                    <a:pt x="10618" y="189493"/>
                  </a:lnTo>
                  <a:lnTo>
                    <a:pt x="99414" y="189493"/>
                  </a:lnTo>
                  <a:lnTo>
                    <a:pt x="131672" y="164044"/>
                  </a:lnTo>
                  <a:lnTo>
                    <a:pt x="155865" y="127042"/>
                  </a:lnTo>
                  <a:lnTo>
                    <a:pt x="170225" y="83816"/>
                  </a:lnTo>
                  <a:lnTo>
                    <a:pt x="172980" y="39692"/>
                  </a:lnTo>
                  <a:lnTo>
                    <a:pt x="162362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182903" y="1074526"/>
              <a:ext cx="258445" cy="248285"/>
            </a:xfrm>
            <a:custGeom>
              <a:avLst/>
              <a:gdLst/>
              <a:ahLst/>
              <a:cxnLst/>
              <a:rect l="l" t="t" r="r" b="b"/>
              <a:pathLst>
                <a:path w="258444" h="248284">
                  <a:moveTo>
                    <a:pt x="214551" y="0"/>
                  </a:moveTo>
                  <a:lnTo>
                    <a:pt x="43876" y="0"/>
                  </a:lnTo>
                  <a:lnTo>
                    <a:pt x="19500" y="34637"/>
                  </a:lnTo>
                  <a:lnTo>
                    <a:pt x="4875" y="77352"/>
                  </a:lnTo>
                  <a:lnTo>
                    <a:pt x="0" y="124107"/>
                  </a:lnTo>
                  <a:lnTo>
                    <a:pt x="4875" y="170861"/>
                  </a:lnTo>
                  <a:lnTo>
                    <a:pt x="19500" y="213577"/>
                  </a:lnTo>
                  <a:lnTo>
                    <a:pt x="43876" y="248214"/>
                  </a:lnTo>
                  <a:lnTo>
                    <a:pt x="214551" y="248214"/>
                  </a:lnTo>
                  <a:lnTo>
                    <a:pt x="238927" y="213577"/>
                  </a:lnTo>
                  <a:lnTo>
                    <a:pt x="253553" y="170861"/>
                  </a:lnTo>
                  <a:lnTo>
                    <a:pt x="258428" y="124107"/>
                  </a:lnTo>
                  <a:lnTo>
                    <a:pt x="253553" y="77352"/>
                  </a:lnTo>
                  <a:lnTo>
                    <a:pt x="238927" y="34637"/>
                  </a:lnTo>
                  <a:lnTo>
                    <a:pt x="214551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881237" y="1124098"/>
            <a:ext cx="1205865" cy="187960"/>
          </a:xfrm>
          <a:custGeom>
            <a:avLst/>
            <a:gdLst/>
            <a:ahLst/>
            <a:cxnLst/>
            <a:rect l="l" t="t" r="r" b="b"/>
            <a:pathLst>
              <a:path w="1205864" h="187959">
                <a:moveTo>
                  <a:pt x="1172507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2"/>
                </a:lnTo>
                <a:lnTo>
                  <a:pt x="33162" y="187600"/>
                </a:lnTo>
                <a:lnTo>
                  <a:pt x="1172507" y="187600"/>
                </a:lnTo>
                <a:lnTo>
                  <a:pt x="1197379" y="145852"/>
                </a:lnTo>
                <a:lnTo>
                  <a:pt x="1205670" y="93800"/>
                </a:lnTo>
                <a:lnTo>
                  <a:pt x="1197379" y="41748"/>
                </a:lnTo>
                <a:lnTo>
                  <a:pt x="1172507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01700" y="1062845"/>
            <a:ext cx="156464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D</a:t>
            </a:r>
            <a:r>
              <a:rPr dirty="0" baseline="5050" sz="1650" spc="-7">
                <a:latin typeface="Calibri"/>
                <a:cs typeface="Calibri"/>
              </a:rPr>
              <a:t>i</a:t>
            </a:r>
            <a:r>
              <a:rPr dirty="0" baseline="5050" sz="1650" spc="7">
                <a:latin typeface="Calibri"/>
                <a:cs typeface="Calibri"/>
              </a:rPr>
              <a:t>v</a:t>
            </a:r>
            <a:r>
              <a:rPr dirty="0" baseline="5050" sz="1650" spc="-7">
                <a:latin typeface="Calibri"/>
                <a:cs typeface="Calibri"/>
              </a:rPr>
              <a:t>id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th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</a:t>
            </a:r>
            <a:r>
              <a:rPr dirty="0" baseline="5050" sz="1650" spc="-7">
                <a:latin typeface="Calibri"/>
                <a:cs typeface="Calibri"/>
              </a:rPr>
              <a:t>id</a:t>
            </a:r>
            <a:r>
              <a:rPr dirty="0" baseline="5050" sz="1650">
                <a:latin typeface="Calibri"/>
                <a:cs typeface="Calibri"/>
              </a:rPr>
              <a:t>es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30">
                <a:latin typeface="Calibri"/>
                <a:cs typeface="Calibri"/>
              </a:rPr>
              <a:t>b</a:t>
            </a:r>
            <a:r>
              <a:rPr dirty="0" baseline="5050" sz="1650">
                <a:latin typeface="Calibri"/>
                <a:cs typeface="Calibri"/>
              </a:rPr>
              <a:t>y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67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600" spc="-7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23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86934" y="7745865"/>
            <a:ext cx="5544185" cy="187960"/>
          </a:xfrm>
          <a:custGeom>
            <a:avLst/>
            <a:gdLst/>
            <a:ahLst/>
            <a:cxnLst/>
            <a:rect l="l" t="t" r="r" b="b"/>
            <a:pathLst>
              <a:path w="5544184" h="187959">
                <a:moveTo>
                  <a:pt x="5510635" y="-6"/>
                </a:moveTo>
                <a:lnTo>
                  <a:pt x="33163" y="-6"/>
                </a:lnTo>
                <a:lnTo>
                  <a:pt x="8290" y="41743"/>
                </a:lnTo>
                <a:lnTo>
                  <a:pt x="0" y="93795"/>
                </a:lnTo>
                <a:lnTo>
                  <a:pt x="8290" y="145847"/>
                </a:lnTo>
                <a:lnTo>
                  <a:pt x="33163" y="187596"/>
                </a:lnTo>
                <a:lnTo>
                  <a:pt x="5510635" y="187596"/>
                </a:lnTo>
                <a:lnTo>
                  <a:pt x="5535507" y="145847"/>
                </a:lnTo>
                <a:lnTo>
                  <a:pt x="5543798" y="93795"/>
                </a:lnTo>
                <a:lnTo>
                  <a:pt x="5535507" y="41743"/>
                </a:lnTo>
                <a:lnTo>
                  <a:pt x="5510635" y="-6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401427" y="7063113"/>
            <a:ext cx="1723389" cy="187960"/>
          </a:xfrm>
          <a:custGeom>
            <a:avLst/>
            <a:gdLst/>
            <a:ahLst/>
            <a:cxnLst/>
            <a:rect l="l" t="t" r="r" b="b"/>
            <a:pathLst>
              <a:path w="1723389" h="187959">
                <a:moveTo>
                  <a:pt x="1689826" y="-6"/>
                </a:moveTo>
                <a:lnTo>
                  <a:pt x="33162" y="-6"/>
                </a:lnTo>
                <a:lnTo>
                  <a:pt x="8290" y="41743"/>
                </a:lnTo>
                <a:lnTo>
                  <a:pt x="0" y="93795"/>
                </a:lnTo>
                <a:lnTo>
                  <a:pt x="8290" y="145846"/>
                </a:lnTo>
                <a:lnTo>
                  <a:pt x="33162" y="187595"/>
                </a:lnTo>
                <a:lnTo>
                  <a:pt x="1689826" y="187595"/>
                </a:lnTo>
                <a:lnTo>
                  <a:pt x="1714699" y="145846"/>
                </a:lnTo>
                <a:lnTo>
                  <a:pt x="1722989" y="93795"/>
                </a:lnTo>
                <a:lnTo>
                  <a:pt x="1714699" y="41743"/>
                </a:lnTo>
                <a:lnTo>
                  <a:pt x="1689826" y="-6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81097" y="4984169"/>
            <a:ext cx="1802130" cy="187960"/>
          </a:xfrm>
          <a:custGeom>
            <a:avLst/>
            <a:gdLst/>
            <a:ahLst/>
            <a:cxnLst/>
            <a:rect l="l" t="t" r="r" b="b"/>
            <a:pathLst>
              <a:path w="1802130" h="187960">
                <a:moveTo>
                  <a:pt x="1768687" y="0"/>
                </a:moveTo>
                <a:lnTo>
                  <a:pt x="33163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3"/>
                </a:lnTo>
                <a:lnTo>
                  <a:pt x="33163" y="187602"/>
                </a:lnTo>
                <a:lnTo>
                  <a:pt x="1768687" y="187602"/>
                </a:lnTo>
                <a:lnTo>
                  <a:pt x="1793559" y="145853"/>
                </a:lnTo>
                <a:lnTo>
                  <a:pt x="1801850" y="93801"/>
                </a:lnTo>
                <a:lnTo>
                  <a:pt x="1793559" y="41749"/>
                </a:lnTo>
                <a:lnTo>
                  <a:pt x="1768687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779008" y="4935384"/>
            <a:ext cx="258445" cy="247650"/>
          </a:xfrm>
          <a:custGeom>
            <a:avLst/>
            <a:gdLst/>
            <a:ahLst/>
            <a:cxnLst/>
            <a:rect l="l" t="t" r="r" b="b"/>
            <a:pathLst>
              <a:path w="258444" h="247650">
                <a:moveTo>
                  <a:pt x="214119" y="0"/>
                </a:moveTo>
                <a:lnTo>
                  <a:pt x="43769" y="0"/>
                </a:lnTo>
                <a:lnTo>
                  <a:pt x="19453" y="34552"/>
                </a:lnTo>
                <a:lnTo>
                  <a:pt x="4863" y="77163"/>
                </a:lnTo>
                <a:lnTo>
                  <a:pt x="0" y="123802"/>
                </a:lnTo>
                <a:lnTo>
                  <a:pt x="4863" y="170442"/>
                </a:lnTo>
                <a:lnTo>
                  <a:pt x="19453" y="213052"/>
                </a:lnTo>
                <a:lnTo>
                  <a:pt x="43769" y="247604"/>
                </a:lnTo>
                <a:lnTo>
                  <a:pt x="214119" y="247604"/>
                </a:lnTo>
                <a:lnTo>
                  <a:pt x="238436" y="213052"/>
                </a:lnTo>
                <a:lnTo>
                  <a:pt x="253025" y="170442"/>
                </a:lnTo>
                <a:lnTo>
                  <a:pt x="257889" y="123802"/>
                </a:lnTo>
                <a:lnTo>
                  <a:pt x="253025" y="77163"/>
                </a:lnTo>
                <a:lnTo>
                  <a:pt x="238436" y="34552"/>
                </a:lnTo>
                <a:lnTo>
                  <a:pt x="214119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526467" y="2893438"/>
            <a:ext cx="1202055" cy="187960"/>
          </a:xfrm>
          <a:custGeom>
            <a:avLst/>
            <a:gdLst/>
            <a:ahLst/>
            <a:cxnLst/>
            <a:rect l="l" t="t" r="r" b="b"/>
            <a:pathLst>
              <a:path w="1202054" h="187960">
                <a:moveTo>
                  <a:pt x="1168448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2" y="187589"/>
                </a:lnTo>
                <a:lnTo>
                  <a:pt x="1168448" y="187589"/>
                </a:lnTo>
                <a:lnTo>
                  <a:pt x="1193320" y="145843"/>
                </a:lnTo>
                <a:lnTo>
                  <a:pt x="1201610" y="93795"/>
                </a:lnTo>
                <a:lnTo>
                  <a:pt x="1193320" y="41746"/>
                </a:lnTo>
                <a:lnTo>
                  <a:pt x="1168448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3285329" y="1552372"/>
            <a:ext cx="30988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5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243088" y="1434140"/>
            <a:ext cx="84391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u="sng" baseline="42222" sz="1875" spc="6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</a:t>
            </a:r>
            <a:r>
              <a:rPr dirty="0" u="sng" baseline="46296" sz="1800" spc="14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</a:t>
            </a:r>
            <a:r>
              <a:rPr dirty="0" u="sng" baseline="30465" sz="2325" spc="-8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3981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43981" sz="1800" spc="-2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0465" sz="2325" spc="-179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baseline="30465" sz="2325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9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550" spc="-5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50759" y="1982807"/>
            <a:ext cx="6062980" cy="43033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 marR="558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hopefully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5">
                <a:latin typeface="Calibri"/>
                <a:cs typeface="Calibri"/>
              </a:rPr>
              <a:t>will recognize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left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>
                <a:latin typeface="Calibri"/>
                <a:cs typeface="Calibri"/>
              </a:rPr>
              <a:t> I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 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endParaRPr sz="1100">
              <a:latin typeface="Calibri"/>
              <a:cs typeface="Calibri"/>
            </a:endParaRPr>
          </a:p>
          <a:p>
            <a:pPr marL="2312035">
              <a:lnSpc>
                <a:spcPct val="100000"/>
              </a:lnSpc>
              <a:spcBef>
                <a:spcPts val="365"/>
              </a:spcBef>
            </a:pPr>
            <a:r>
              <a:rPr dirty="0" baseline="-4761" sz="2625" spc="-165">
                <a:latin typeface="Symbol"/>
                <a:cs typeface="Symbol"/>
              </a:rPr>
              <a:t>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</a:t>
            </a:r>
            <a:r>
              <a:rPr dirty="0" sz="1250" spc="-105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761" sz="2625" spc="-345">
                <a:latin typeface="Symbol"/>
                <a:cs typeface="Symbol"/>
              </a:rPr>
              <a:t></a:t>
            </a:r>
            <a:r>
              <a:rPr dirty="0" baseline="23148" sz="1800">
                <a:latin typeface="Symbol"/>
                <a:cs typeface="Symbol"/>
              </a:rPr>
              <a:t></a:t>
            </a:r>
            <a:r>
              <a:rPr dirty="0" baseline="23148" sz="1800" spc="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p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  <a:p>
            <a:pPr marL="63500">
              <a:lnSpc>
                <a:spcPts val="1260"/>
              </a:lnSpc>
              <a:spcBef>
                <a:spcPts val="174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 above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 algn="ctr" marR="663575">
              <a:lnSpc>
                <a:spcPts val="2100"/>
              </a:lnSpc>
            </a:pP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n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444" sz="1875" spc="-52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r>
              <a:rPr dirty="0" baseline="4629" sz="1800" spc="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-10802" sz="2700" spc="-7">
                <a:latin typeface="Symbol"/>
                <a:cs typeface="Symbol"/>
              </a:rPr>
              <a:t></a:t>
            </a:r>
            <a:r>
              <a:rPr dirty="0" baseline="-10802" sz="2700" spc="-16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dt</a:t>
            </a:r>
            <a:endParaRPr baseline="4629" sz="1800">
              <a:latin typeface="Times New Roman"/>
              <a:cs typeface="Times New Roman"/>
            </a:endParaRPr>
          </a:p>
          <a:p>
            <a:pPr marL="2259330">
              <a:lnSpc>
                <a:spcPct val="100000"/>
              </a:lnSpc>
              <a:spcBef>
                <a:spcPts val="225"/>
              </a:spcBef>
            </a:pP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n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444" sz="1875" spc="-52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-10802" sz="2700" spc="-7">
                <a:latin typeface="Symbol"/>
                <a:cs typeface="Symbol"/>
              </a:rPr>
              <a:t></a:t>
            </a:r>
            <a:r>
              <a:rPr dirty="0" baseline="-10802" sz="2700" spc="-16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dt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  <a:p>
            <a:pPr marL="63500" marR="243204">
              <a:lnSpc>
                <a:spcPct val="109800"/>
              </a:lnSpc>
              <a:spcBef>
                <a:spcPts val="1595"/>
              </a:spcBef>
            </a:pP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 side,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moved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had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 absorbed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again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earlier.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we’ve already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bit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same equation.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avoid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confusion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letters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represent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probability, have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63500">
              <a:lnSpc>
                <a:spcPts val="1885"/>
              </a:lnSpc>
            </a:pPr>
            <a:r>
              <a:rPr dirty="0" baseline="5050" sz="1650" spc="-7">
                <a:latin typeface="Calibri"/>
                <a:cs typeface="Calibri"/>
              </a:rPr>
              <a:t>Exponentiate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both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sides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>
                <a:latin typeface="Calibri"/>
                <a:cs typeface="Calibri"/>
              </a:rPr>
              <a:t> get</a:t>
            </a:r>
            <a:r>
              <a:rPr dirty="0" baseline="5050" sz="1650" spc="307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2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out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natural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logarithm.</a:t>
            </a:r>
            <a:endParaRPr baseline="5050" sz="1650">
              <a:latin typeface="Calibri"/>
              <a:cs typeface="Calibri"/>
            </a:endParaRPr>
          </a:p>
          <a:p>
            <a:pPr marL="2332990">
              <a:lnSpc>
                <a:spcPts val="1825"/>
              </a:lnSpc>
            </a:pPr>
            <a:r>
              <a:rPr dirty="0" baseline="-31111" sz="1875" spc="-52">
                <a:latin typeface="Symbol"/>
                <a:cs typeface="Symbol"/>
              </a:rPr>
              <a:t></a:t>
            </a:r>
            <a:r>
              <a:rPr dirty="0" baseline="-31111" sz="1875" spc="-157">
                <a:latin typeface="Times New Roman"/>
                <a:cs typeface="Times New Roman"/>
              </a:rPr>
              <a:t> </a:t>
            </a:r>
            <a:r>
              <a:rPr dirty="0" baseline="-28673" sz="2325" spc="-97">
                <a:latin typeface="Symbol"/>
                <a:cs typeface="Symbol"/>
              </a:rPr>
              <a:t></a:t>
            </a:r>
            <a:r>
              <a:rPr dirty="0" baseline="-33816" sz="1725" spc="15" i="1">
                <a:latin typeface="Times New Roman"/>
                <a:cs typeface="Times New Roman"/>
              </a:rPr>
              <a:t>t</a:t>
            </a:r>
            <a:r>
              <a:rPr dirty="0" baseline="-33816" sz="1725" spc="-225" i="1">
                <a:latin typeface="Times New Roman"/>
                <a:cs typeface="Times New Roman"/>
              </a:rPr>
              <a:t> </a:t>
            </a:r>
            <a:r>
              <a:rPr dirty="0" baseline="-28673" sz="2325" spc="-187">
                <a:latin typeface="Symbol"/>
                <a:cs typeface="Symbol"/>
              </a:rPr>
              <a:t></a:t>
            </a:r>
            <a:r>
              <a:rPr dirty="0" baseline="-28673" sz="2325" spc="-187">
                <a:latin typeface="Times New Roman"/>
                <a:cs typeface="Times New Roman"/>
              </a:rPr>
              <a:t> </a:t>
            </a:r>
            <a:r>
              <a:rPr dirty="0" baseline="-33816" sz="1725" spc="30">
                <a:latin typeface="Symbol"/>
                <a:cs typeface="Symbol"/>
              </a:rPr>
              <a:t></a:t>
            </a:r>
            <a:r>
              <a:rPr dirty="0" baseline="-33816" sz="1725" spc="-75">
                <a:latin typeface="Times New Roman"/>
                <a:cs typeface="Times New Roman"/>
              </a:rPr>
              <a:t> </a:t>
            </a:r>
            <a:r>
              <a:rPr dirty="0" baseline="-33816" sz="1725" spc="97" b="1">
                <a:latin typeface="Times New Roman"/>
                <a:cs typeface="Times New Roman"/>
              </a:rPr>
              <a:t>e</a:t>
            </a:r>
            <a:r>
              <a:rPr dirty="0" baseline="-12077" sz="1725" spc="15">
                <a:latin typeface="Symbol"/>
                <a:cs typeface="Symbol"/>
              </a:rPr>
              <a:t></a:t>
            </a:r>
            <a:r>
              <a:rPr dirty="0" baseline="-12077" sz="1725" spc="-157">
                <a:latin typeface="Times New Roman"/>
                <a:cs typeface="Times New Roman"/>
              </a:rPr>
              <a:t> </a:t>
            </a:r>
            <a:r>
              <a:rPr dirty="0" baseline="7407" sz="1125" spc="75" i="1">
                <a:latin typeface="Times New Roman"/>
                <a:cs typeface="Times New Roman"/>
              </a:rPr>
              <a:t>p</a:t>
            </a:r>
            <a:r>
              <a:rPr dirty="0" sz="1000" spc="-80">
                <a:latin typeface="Symbol"/>
                <a:cs typeface="Symbol"/>
              </a:rPr>
              <a:t></a:t>
            </a:r>
            <a:r>
              <a:rPr dirty="0" baseline="7407" sz="1125" spc="15" i="1">
                <a:latin typeface="Times New Roman"/>
                <a:cs typeface="Times New Roman"/>
              </a:rPr>
              <a:t>t</a:t>
            </a:r>
            <a:r>
              <a:rPr dirty="0" baseline="7407" sz="1125" spc="-165" i="1">
                <a:latin typeface="Times New Roman"/>
                <a:cs typeface="Times New Roman"/>
              </a:rPr>
              <a:t> </a:t>
            </a:r>
            <a:r>
              <a:rPr dirty="0" sz="1000" spc="-40">
                <a:latin typeface="Symbol"/>
                <a:cs typeface="Symbol"/>
              </a:rPr>
              <a:t></a:t>
            </a:r>
            <a:r>
              <a:rPr dirty="0" baseline="7407" sz="1125" spc="22" i="1">
                <a:latin typeface="Times New Roman"/>
                <a:cs typeface="Times New Roman"/>
              </a:rPr>
              <a:t>dt</a:t>
            </a:r>
            <a:r>
              <a:rPr dirty="0" baseline="7407" sz="1125" spc="-112" i="1">
                <a:latin typeface="Times New Roman"/>
                <a:cs typeface="Times New Roman"/>
              </a:rPr>
              <a:t> </a:t>
            </a:r>
            <a:r>
              <a:rPr dirty="0" baseline="7407" sz="1125" spc="30">
                <a:latin typeface="Symbol"/>
                <a:cs typeface="Symbol"/>
              </a:rPr>
              <a:t></a:t>
            </a:r>
            <a:r>
              <a:rPr dirty="0" baseline="7407" sz="1125" spc="-157">
                <a:latin typeface="Times New Roman"/>
                <a:cs typeface="Times New Roman"/>
              </a:rPr>
              <a:t> </a:t>
            </a:r>
            <a:r>
              <a:rPr dirty="0" baseline="7407" sz="1125" spc="22" i="1">
                <a:latin typeface="Times New Roman"/>
                <a:cs typeface="Times New Roman"/>
              </a:rPr>
              <a:t>k</a:t>
            </a:r>
            <a:endParaRPr baseline="7407" sz="11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50">
              <a:latin typeface="Times New Roman"/>
              <a:cs typeface="Times New Roman"/>
            </a:endParaRPr>
          </a:p>
          <a:p>
            <a:pPr marL="63500" marR="555625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fast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inconvenient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exponent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exponent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way.</a:t>
            </a:r>
            <a:endParaRPr sz="1100">
              <a:latin typeface="Calibri"/>
              <a:cs typeface="Calibri"/>
            </a:endParaRPr>
          </a:p>
          <a:p>
            <a:pPr marL="1160780">
              <a:lnSpc>
                <a:spcPts val="1580"/>
              </a:lnSpc>
            </a:pPr>
            <a:r>
              <a:rPr dirty="0" baseline="-31111" sz="1875" spc="-44">
                <a:latin typeface="Symbol"/>
                <a:cs typeface="Symbol"/>
              </a:rPr>
              <a:t></a:t>
            </a:r>
            <a:r>
              <a:rPr dirty="0" baseline="-31111" sz="1875" spc="-157">
                <a:latin typeface="Times New Roman"/>
                <a:cs typeface="Times New Roman"/>
              </a:rPr>
              <a:t> </a:t>
            </a:r>
            <a:r>
              <a:rPr dirty="0" baseline="-28673" sz="2325" spc="-89">
                <a:latin typeface="Symbol"/>
                <a:cs typeface="Symbol"/>
              </a:rPr>
              <a:t></a:t>
            </a:r>
            <a:r>
              <a:rPr dirty="0" baseline="-32407" sz="1800" i="1">
                <a:latin typeface="Times New Roman"/>
                <a:cs typeface="Times New Roman"/>
              </a:rPr>
              <a:t>t</a:t>
            </a:r>
            <a:r>
              <a:rPr dirty="0" baseline="-32407" sz="1800" spc="-240" i="1">
                <a:latin typeface="Times New Roman"/>
                <a:cs typeface="Times New Roman"/>
              </a:rPr>
              <a:t> </a:t>
            </a:r>
            <a:r>
              <a:rPr dirty="0" baseline="-28673" sz="2325" spc="-187">
                <a:latin typeface="Symbol"/>
                <a:cs typeface="Symbol"/>
              </a:rPr>
              <a:t></a:t>
            </a:r>
            <a:r>
              <a:rPr dirty="0" baseline="-28673" sz="2325" spc="-187">
                <a:latin typeface="Times New Roman"/>
                <a:cs typeface="Times New Roman"/>
              </a:rPr>
              <a:t> </a:t>
            </a:r>
            <a:r>
              <a:rPr dirty="0" baseline="-32407" sz="1800">
                <a:latin typeface="Symbol"/>
                <a:cs typeface="Symbol"/>
              </a:rPr>
              <a:t></a:t>
            </a:r>
            <a:r>
              <a:rPr dirty="0" baseline="-32407" sz="1800" spc="-89">
                <a:latin typeface="Times New Roman"/>
                <a:cs typeface="Times New Roman"/>
              </a:rPr>
              <a:t> </a:t>
            </a:r>
            <a:r>
              <a:rPr dirty="0" baseline="-32407" sz="1800" spc="67" b="1">
                <a:latin typeface="Times New Roman"/>
                <a:cs typeface="Times New Roman"/>
              </a:rPr>
              <a:t>e</a:t>
            </a:r>
            <a:r>
              <a:rPr dirty="0" baseline="-11574" sz="1800">
                <a:latin typeface="Symbol"/>
                <a:cs typeface="Symbol"/>
              </a:rPr>
              <a:t></a:t>
            </a:r>
            <a:r>
              <a:rPr dirty="0" baseline="-11574" sz="1800" spc="-172">
                <a:latin typeface="Times New Roman"/>
                <a:cs typeface="Times New Roman"/>
              </a:rPr>
              <a:t> </a:t>
            </a:r>
            <a:r>
              <a:rPr dirty="0" baseline="7407" sz="1125" spc="75" i="1">
                <a:latin typeface="Times New Roman"/>
                <a:cs typeface="Times New Roman"/>
              </a:rPr>
              <a:t>p</a:t>
            </a:r>
            <a:r>
              <a:rPr dirty="0" sz="1000" spc="-80">
                <a:latin typeface="Symbol"/>
                <a:cs typeface="Symbol"/>
              </a:rPr>
              <a:t></a:t>
            </a:r>
            <a:r>
              <a:rPr dirty="0" baseline="7407" sz="1125" spc="15" i="1">
                <a:latin typeface="Times New Roman"/>
                <a:cs typeface="Times New Roman"/>
              </a:rPr>
              <a:t>t</a:t>
            </a:r>
            <a:r>
              <a:rPr dirty="0" baseline="7407" sz="1125" spc="-165" i="1">
                <a:latin typeface="Times New Roman"/>
                <a:cs typeface="Times New Roman"/>
              </a:rPr>
              <a:t> </a:t>
            </a:r>
            <a:r>
              <a:rPr dirty="0" sz="1000" spc="-40">
                <a:latin typeface="Symbol"/>
                <a:cs typeface="Symbol"/>
              </a:rPr>
              <a:t></a:t>
            </a:r>
            <a:r>
              <a:rPr dirty="0" baseline="7407" sz="1125" spc="22" i="1">
                <a:latin typeface="Times New Roman"/>
                <a:cs typeface="Times New Roman"/>
              </a:rPr>
              <a:t>dt</a:t>
            </a:r>
            <a:r>
              <a:rPr dirty="0" baseline="7407" sz="1125" spc="-112" i="1">
                <a:latin typeface="Times New Roman"/>
                <a:cs typeface="Times New Roman"/>
              </a:rPr>
              <a:t> </a:t>
            </a:r>
            <a:r>
              <a:rPr dirty="0" baseline="7407" sz="1125" spc="30">
                <a:latin typeface="Symbol"/>
                <a:cs typeface="Symbol"/>
              </a:rPr>
              <a:t></a:t>
            </a:r>
            <a:r>
              <a:rPr dirty="0" baseline="7407" sz="1125" spc="-157">
                <a:latin typeface="Times New Roman"/>
                <a:cs typeface="Times New Roman"/>
              </a:rPr>
              <a:t> </a:t>
            </a:r>
            <a:r>
              <a:rPr dirty="0" baseline="7407" sz="1125" spc="22" i="1">
                <a:latin typeface="Times New Roman"/>
                <a:cs typeface="Times New Roman"/>
              </a:rPr>
              <a:t>k</a:t>
            </a:r>
            <a:endParaRPr baseline="7407" sz="1125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290800" y="6394395"/>
            <a:ext cx="70104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-32407" sz="1800">
                <a:latin typeface="Symbol"/>
                <a:cs typeface="Symbol"/>
              </a:rPr>
              <a:t></a:t>
            </a:r>
            <a:r>
              <a:rPr dirty="0" baseline="-32407" sz="1800" spc="-89">
                <a:latin typeface="Times New Roman"/>
                <a:cs typeface="Times New Roman"/>
              </a:rPr>
              <a:t> </a:t>
            </a:r>
            <a:r>
              <a:rPr dirty="0" baseline="-32407" sz="1800" spc="52" b="1">
                <a:latin typeface="Times New Roman"/>
                <a:cs typeface="Times New Roman"/>
              </a:rPr>
              <a:t>e</a:t>
            </a:r>
            <a:r>
              <a:rPr dirty="0" baseline="-14814" sz="1125" spc="22" i="1">
                <a:latin typeface="Times New Roman"/>
                <a:cs typeface="Times New Roman"/>
              </a:rPr>
              <a:t>k</a:t>
            </a:r>
            <a:r>
              <a:rPr dirty="0" baseline="-14814" sz="1125" spc="-150" i="1">
                <a:latin typeface="Times New Roman"/>
                <a:cs typeface="Times New Roman"/>
              </a:rPr>
              <a:t> </a:t>
            </a:r>
            <a:r>
              <a:rPr dirty="0" baseline="-32407" sz="1800" spc="67" b="1">
                <a:latin typeface="Times New Roman"/>
                <a:cs typeface="Times New Roman"/>
              </a:rPr>
              <a:t>e</a:t>
            </a:r>
            <a:r>
              <a:rPr dirty="0" baseline="-11574" sz="1800">
                <a:latin typeface="Symbol"/>
                <a:cs typeface="Symbol"/>
              </a:rPr>
              <a:t></a:t>
            </a:r>
            <a:r>
              <a:rPr dirty="0" baseline="-11574" sz="1800" spc="-172">
                <a:latin typeface="Times New Roman"/>
                <a:cs typeface="Times New Roman"/>
              </a:rPr>
              <a:t> </a:t>
            </a:r>
            <a:r>
              <a:rPr dirty="0" baseline="7407" sz="1125" spc="75" i="1">
                <a:latin typeface="Times New Roman"/>
                <a:cs typeface="Times New Roman"/>
              </a:rPr>
              <a:t>p</a:t>
            </a:r>
            <a:r>
              <a:rPr dirty="0" sz="1000" spc="-80">
                <a:latin typeface="Symbol"/>
                <a:cs typeface="Symbol"/>
              </a:rPr>
              <a:t></a:t>
            </a:r>
            <a:r>
              <a:rPr dirty="0" baseline="7407" sz="1125" spc="15" i="1">
                <a:latin typeface="Times New Roman"/>
                <a:cs typeface="Times New Roman"/>
              </a:rPr>
              <a:t>t</a:t>
            </a:r>
            <a:r>
              <a:rPr dirty="0" baseline="7407" sz="1125" spc="-165" i="1">
                <a:latin typeface="Times New Roman"/>
                <a:cs typeface="Times New Roman"/>
              </a:rPr>
              <a:t> </a:t>
            </a:r>
            <a:r>
              <a:rPr dirty="0" sz="1000" spc="-40">
                <a:latin typeface="Symbol"/>
                <a:cs typeface="Symbol"/>
              </a:rPr>
              <a:t></a:t>
            </a:r>
            <a:r>
              <a:rPr dirty="0" baseline="7407" sz="1125" spc="22" i="1">
                <a:latin typeface="Times New Roman"/>
                <a:cs typeface="Times New Roman"/>
              </a:rPr>
              <a:t>dt</a:t>
            </a:r>
            <a:endParaRPr baseline="7407" sz="1125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33607" y="6484786"/>
            <a:ext cx="122618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-10">
                <a:latin typeface="Times New Roman"/>
                <a:cs typeface="Times New Roman"/>
              </a:rPr>
              <a:t>Recall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45" i="1">
                <a:latin typeface="Times New Roman"/>
                <a:cs typeface="Times New Roman"/>
              </a:rPr>
              <a:t>x</a:t>
            </a:r>
            <a:r>
              <a:rPr dirty="0" baseline="47008" sz="975" spc="67" i="1">
                <a:latin typeface="Times New Roman"/>
                <a:cs typeface="Times New Roman"/>
              </a:rPr>
              <a:t>a</a:t>
            </a:r>
            <a:r>
              <a:rPr dirty="0" baseline="47008" sz="975" spc="67">
                <a:latin typeface="Symbol"/>
                <a:cs typeface="Symbol"/>
              </a:rPr>
              <a:t></a:t>
            </a:r>
            <a:r>
              <a:rPr dirty="0" baseline="47008" sz="975" spc="67" i="1">
                <a:latin typeface="Times New Roman"/>
                <a:cs typeface="Times New Roman"/>
              </a:rPr>
              <a:t>b</a:t>
            </a:r>
            <a:r>
              <a:rPr dirty="0" baseline="47008" sz="975" spc="35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7008" sz="975" spc="52" i="1">
                <a:latin typeface="Times New Roman"/>
                <a:cs typeface="Times New Roman"/>
              </a:rPr>
              <a:t>a</a:t>
            </a:r>
            <a:r>
              <a:rPr dirty="0" baseline="47008" sz="975" spc="-44" i="1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7008" sz="975" spc="37" i="1">
                <a:latin typeface="Times New Roman"/>
                <a:cs typeface="Times New Roman"/>
              </a:rPr>
              <a:t>b</a:t>
            </a:r>
            <a:r>
              <a:rPr dirty="0" baseline="47008" sz="975" spc="22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!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76300" y="6847929"/>
            <a:ext cx="5954395" cy="400050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3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unknown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unknown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150" spc="30" b="1">
                <a:latin typeface="Times New Roman"/>
                <a:cs typeface="Times New Roman"/>
              </a:rPr>
              <a:t>e</a:t>
            </a:r>
            <a:r>
              <a:rPr dirty="0" baseline="47008" sz="975" spc="44" i="1">
                <a:latin typeface="Times New Roman"/>
                <a:cs typeface="Times New Roman"/>
              </a:rPr>
              <a:t>k</a:t>
            </a:r>
            <a:endParaRPr baseline="47008" sz="975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100">
                <a:latin typeface="Calibri"/>
                <a:cs typeface="Calibri"/>
              </a:rPr>
              <a:t>so we</a:t>
            </a:r>
            <a:r>
              <a:rPr dirty="0" sz="1100" spc="-5">
                <a:latin typeface="Calibri"/>
                <a:cs typeface="Calibri"/>
              </a:rPr>
              <a:t> might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rename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life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65500" y="7286429"/>
            <a:ext cx="98488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444" sz="1875" spc="-52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k</a:t>
            </a:r>
            <a:r>
              <a:rPr dirty="0" baseline="4830" sz="1725" spc="-112" i="1">
                <a:latin typeface="Times New Roman"/>
                <a:cs typeface="Times New Roman"/>
              </a:rPr>
              <a:t> </a:t>
            </a:r>
            <a:r>
              <a:rPr dirty="0" baseline="4830" sz="1725" spc="97" b="1">
                <a:latin typeface="Times New Roman"/>
                <a:cs typeface="Times New Roman"/>
              </a:rPr>
              <a:t>e</a:t>
            </a:r>
            <a:r>
              <a:rPr dirty="0" baseline="26570" sz="1725" spc="15">
                <a:latin typeface="Symbol"/>
                <a:cs typeface="Symbol"/>
              </a:rPr>
              <a:t></a:t>
            </a:r>
            <a:r>
              <a:rPr dirty="0" baseline="26570" sz="1725" spc="-157">
                <a:latin typeface="Times New Roman"/>
                <a:cs typeface="Times New Roman"/>
              </a:rPr>
              <a:t> </a:t>
            </a:r>
            <a:r>
              <a:rPr dirty="0" baseline="62962" sz="1125" spc="75" i="1">
                <a:latin typeface="Times New Roman"/>
                <a:cs typeface="Times New Roman"/>
              </a:rPr>
              <a:t>p</a:t>
            </a:r>
            <a:r>
              <a:rPr dirty="0" baseline="44444" sz="1500" spc="-120">
                <a:latin typeface="Symbol"/>
                <a:cs typeface="Symbol"/>
              </a:rPr>
              <a:t></a:t>
            </a:r>
            <a:r>
              <a:rPr dirty="0" baseline="62962" sz="1125" spc="15" i="1">
                <a:latin typeface="Times New Roman"/>
                <a:cs typeface="Times New Roman"/>
              </a:rPr>
              <a:t>t</a:t>
            </a:r>
            <a:r>
              <a:rPr dirty="0" baseline="62962" sz="1125" spc="-165" i="1">
                <a:latin typeface="Times New Roman"/>
                <a:cs typeface="Times New Roman"/>
              </a:rPr>
              <a:t> </a:t>
            </a:r>
            <a:r>
              <a:rPr dirty="0" baseline="44444" sz="1500" spc="-60">
                <a:latin typeface="Symbol"/>
                <a:cs typeface="Symbol"/>
              </a:rPr>
              <a:t></a:t>
            </a:r>
            <a:r>
              <a:rPr dirty="0" baseline="62962" sz="1125" spc="22" i="1">
                <a:latin typeface="Times New Roman"/>
                <a:cs typeface="Times New Roman"/>
              </a:rPr>
              <a:t>dt</a:t>
            </a:r>
            <a:endParaRPr baseline="62962" sz="1125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209791" y="7319264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8)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1700" y="7720685"/>
            <a:ext cx="5965825" cy="11303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solution, (7),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(8).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got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unknown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unknown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trouble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eliminate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them (we’ll</a:t>
            </a:r>
            <a:r>
              <a:rPr dirty="0" sz="1100">
                <a:latin typeface="Calibri"/>
                <a:cs typeface="Calibri"/>
              </a:rPr>
              <a:t> 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eliminate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both….).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 easy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 substitute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(8)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(7)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rearrange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constants.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90395" y="7309661"/>
            <a:ext cx="170968" cy="18948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109770" y="6601062"/>
            <a:ext cx="5608955" cy="1300480"/>
            <a:chOff x="1109770" y="6601062"/>
            <a:chExt cx="5608955" cy="1300480"/>
          </a:xfrm>
        </p:grpSpPr>
        <p:sp>
          <p:nvSpPr>
            <p:cNvPr id="4" name="object 4"/>
            <p:cNvSpPr/>
            <p:nvPr/>
          </p:nvSpPr>
          <p:spPr>
            <a:xfrm>
              <a:off x="1109764" y="7322235"/>
              <a:ext cx="4992370" cy="579755"/>
            </a:xfrm>
            <a:custGeom>
              <a:avLst/>
              <a:gdLst/>
              <a:ahLst/>
              <a:cxnLst/>
              <a:rect l="l" t="t" r="r" b="b"/>
              <a:pathLst>
                <a:path w="4992370" h="579754">
                  <a:moveTo>
                    <a:pt x="1221219" y="93802"/>
                  </a:moveTo>
                  <a:lnTo>
                    <a:pt x="1212926" y="41744"/>
                  </a:lnTo>
                  <a:lnTo>
                    <a:pt x="1188059" y="0"/>
                  </a:lnTo>
                  <a:lnTo>
                    <a:pt x="261810" y="0"/>
                  </a:lnTo>
                  <a:lnTo>
                    <a:pt x="236931" y="41744"/>
                  </a:lnTo>
                  <a:lnTo>
                    <a:pt x="228638" y="93802"/>
                  </a:lnTo>
                  <a:lnTo>
                    <a:pt x="236931" y="145846"/>
                  </a:lnTo>
                  <a:lnTo>
                    <a:pt x="261810" y="187591"/>
                  </a:lnTo>
                  <a:lnTo>
                    <a:pt x="1188059" y="187591"/>
                  </a:lnTo>
                  <a:lnTo>
                    <a:pt x="1212926" y="145846"/>
                  </a:lnTo>
                  <a:lnTo>
                    <a:pt x="1221219" y="93802"/>
                  </a:lnTo>
                  <a:close/>
                </a:path>
                <a:path w="4992370" h="579754">
                  <a:moveTo>
                    <a:pt x="3187535" y="93789"/>
                  </a:moveTo>
                  <a:lnTo>
                    <a:pt x="3179254" y="41744"/>
                  </a:lnTo>
                  <a:lnTo>
                    <a:pt x="3154375" y="0"/>
                  </a:lnTo>
                  <a:lnTo>
                    <a:pt x="2022017" y="0"/>
                  </a:lnTo>
                  <a:lnTo>
                    <a:pt x="1997138" y="41744"/>
                  </a:lnTo>
                  <a:lnTo>
                    <a:pt x="1988858" y="93789"/>
                  </a:lnTo>
                  <a:lnTo>
                    <a:pt x="1997138" y="145846"/>
                  </a:lnTo>
                  <a:lnTo>
                    <a:pt x="2022017" y="187591"/>
                  </a:lnTo>
                  <a:lnTo>
                    <a:pt x="3154375" y="187591"/>
                  </a:lnTo>
                  <a:lnTo>
                    <a:pt x="3179254" y="145846"/>
                  </a:lnTo>
                  <a:lnTo>
                    <a:pt x="3187535" y="93789"/>
                  </a:lnTo>
                  <a:close/>
                </a:path>
                <a:path w="4992370" h="579754">
                  <a:moveTo>
                    <a:pt x="4992306" y="314756"/>
                  </a:moveTo>
                  <a:lnTo>
                    <a:pt x="4984013" y="262712"/>
                  </a:lnTo>
                  <a:lnTo>
                    <a:pt x="4959134" y="220967"/>
                  </a:lnTo>
                  <a:lnTo>
                    <a:pt x="33159" y="220967"/>
                  </a:lnTo>
                  <a:lnTo>
                    <a:pt x="8293" y="262712"/>
                  </a:lnTo>
                  <a:lnTo>
                    <a:pt x="0" y="314756"/>
                  </a:lnTo>
                  <a:lnTo>
                    <a:pt x="8293" y="366814"/>
                  </a:lnTo>
                  <a:lnTo>
                    <a:pt x="28168" y="400202"/>
                  </a:lnTo>
                  <a:lnTo>
                    <a:pt x="8432" y="433349"/>
                  </a:lnTo>
                  <a:lnTo>
                    <a:pt x="139" y="485394"/>
                  </a:lnTo>
                  <a:lnTo>
                    <a:pt x="8432" y="537438"/>
                  </a:lnTo>
                  <a:lnTo>
                    <a:pt x="33299" y="579196"/>
                  </a:lnTo>
                  <a:lnTo>
                    <a:pt x="1735988" y="579196"/>
                  </a:lnTo>
                  <a:lnTo>
                    <a:pt x="1760867" y="537438"/>
                  </a:lnTo>
                  <a:lnTo>
                    <a:pt x="1769148" y="485394"/>
                  </a:lnTo>
                  <a:lnTo>
                    <a:pt x="1760867" y="433349"/>
                  </a:lnTo>
                  <a:lnTo>
                    <a:pt x="1746084" y="408559"/>
                  </a:lnTo>
                  <a:lnTo>
                    <a:pt x="4959134" y="408559"/>
                  </a:lnTo>
                  <a:lnTo>
                    <a:pt x="4984013" y="366814"/>
                  </a:lnTo>
                  <a:lnTo>
                    <a:pt x="4992306" y="314756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549329" y="7306876"/>
              <a:ext cx="401955" cy="205740"/>
            </a:xfrm>
            <a:custGeom>
              <a:avLst/>
              <a:gdLst/>
              <a:ahLst/>
              <a:cxnLst/>
              <a:rect l="l" t="t" r="r" b="b"/>
              <a:pathLst>
                <a:path w="401955" h="205740">
                  <a:moveTo>
                    <a:pt x="366437" y="0"/>
                  </a:moveTo>
                  <a:lnTo>
                    <a:pt x="34915" y="0"/>
                  </a:lnTo>
                  <a:lnTo>
                    <a:pt x="11639" y="35361"/>
                  </a:lnTo>
                  <a:lnTo>
                    <a:pt x="1" y="79399"/>
                  </a:lnTo>
                  <a:lnTo>
                    <a:pt x="1" y="126330"/>
                  </a:lnTo>
                  <a:lnTo>
                    <a:pt x="11639" y="170369"/>
                  </a:lnTo>
                  <a:lnTo>
                    <a:pt x="34915" y="205731"/>
                  </a:lnTo>
                  <a:lnTo>
                    <a:pt x="366437" y="205731"/>
                  </a:lnTo>
                  <a:lnTo>
                    <a:pt x="389713" y="170369"/>
                  </a:lnTo>
                  <a:lnTo>
                    <a:pt x="401351" y="126330"/>
                  </a:lnTo>
                  <a:lnTo>
                    <a:pt x="401351" y="79399"/>
                  </a:lnTo>
                  <a:lnTo>
                    <a:pt x="389713" y="35361"/>
                  </a:lnTo>
                  <a:lnTo>
                    <a:pt x="366437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477690" y="7251690"/>
              <a:ext cx="656590" cy="280035"/>
            </a:xfrm>
            <a:custGeom>
              <a:avLst/>
              <a:gdLst/>
              <a:ahLst/>
              <a:cxnLst/>
              <a:rect l="l" t="t" r="r" b="b"/>
              <a:pathLst>
                <a:path w="656589" h="280034">
                  <a:moveTo>
                    <a:pt x="607777" y="0"/>
                  </a:moveTo>
                  <a:lnTo>
                    <a:pt x="48451" y="0"/>
                  </a:lnTo>
                  <a:lnTo>
                    <a:pt x="24226" y="32802"/>
                  </a:lnTo>
                  <a:lnTo>
                    <a:pt x="8076" y="72771"/>
                  </a:lnTo>
                  <a:lnTo>
                    <a:pt x="1" y="117041"/>
                  </a:lnTo>
                  <a:lnTo>
                    <a:pt x="1" y="162745"/>
                  </a:lnTo>
                  <a:lnTo>
                    <a:pt x="8076" y="207015"/>
                  </a:lnTo>
                  <a:lnTo>
                    <a:pt x="24226" y="246985"/>
                  </a:lnTo>
                  <a:lnTo>
                    <a:pt x="48451" y="279787"/>
                  </a:lnTo>
                  <a:lnTo>
                    <a:pt x="607777" y="279787"/>
                  </a:lnTo>
                  <a:lnTo>
                    <a:pt x="632002" y="246985"/>
                  </a:lnTo>
                  <a:lnTo>
                    <a:pt x="648152" y="207015"/>
                  </a:lnTo>
                  <a:lnTo>
                    <a:pt x="656227" y="162745"/>
                  </a:lnTo>
                  <a:lnTo>
                    <a:pt x="656227" y="117041"/>
                  </a:lnTo>
                  <a:lnTo>
                    <a:pt x="648152" y="72771"/>
                  </a:lnTo>
                  <a:lnTo>
                    <a:pt x="632002" y="32802"/>
                  </a:lnTo>
                  <a:lnTo>
                    <a:pt x="607777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1109827" y="7064679"/>
              <a:ext cx="5608955" cy="187960"/>
            </a:xfrm>
            <a:custGeom>
              <a:avLst/>
              <a:gdLst/>
              <a:ahLst/>
              <a:cxnLst/>
              <a:rect l="l" t="t" r="r" b="b"/>
              <a:pathLst>
                <a:path w="5608955" h="187959">
                  <a:moveTo>
                    <a:pt x="3133179" y="93802"/>
                  </a:moveTo>
                  <a:lnTo>
                    <a:pt x="3124885" y="41744"/>
                  </a:lnTo>
                  <a:lnTo>
                    <a:pt x="3100006" y="0"/>
                  </a:lnTo>
                  <a:lnTo>
                    <a:pt x="33159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3159" y="187591"/>
                  </a:lnTo>
                  <a:lnTo>
                    <a:pt x="3100006" y="187591"/>
                  </a:lnTo>
                  <a:lnTo>
                    <a:pt x="3124885" y="145846"/>
                  </a:lnTo>
                  <a:lnTo>
                    <a:pt x="3133179" y="93802"/>
                  </a:lnTo>
                  <a:close/>
                </a:path>
                <a:path w="5608955" h="187959">
                  <a:moveTo>
                    <a:pt x="5608853" y="93789"/>
                  </a:moveTo>
                  <a:lnTo>
                    <a:pt x="5600560" y="41744"/>
                  </a:lnTo>
                  <a:lnTo>
                    <a:pt x="5575693" y="0"/>
                  </a:lnTo>
                  <a:lnTo>
                    <a:pt x="3497186" y="0"/>
                  </a:lnTo>
                  <a:lnTo>
                    <a:pt x="3472319" y="41744"/>
                  </a:lnTo>
                  <a:lnTo>
                    <a:pt x="3464026" y="93789"/>
                  </a:lnTo>
                  <a:lnTo>
                    <a:pt x="3472319" y="145846"/>
                  </a:lnTo>
                  <a:lnTo>
                    <a:pt x="3497186" y="187591"/>
                  </a:lnTo>
                  <a:lnTo>
                    <a:pt x="5575693" y="187591"/>
                  </a:lnTo>
                  <a:lnTo>
                    <a:pt x="5600560" y="145846"/>
                  </a:lnTo>
                  <a:lnTo>
                    <a:pt x="5608853" y="93789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4407424" y="7049682"/>
              <a:ext cx="113030" cy="205740"/>
            </a:xfrm>
            <a:custGeom>
              <a:avLst/>
              <a:gdLst/>
              <a:ahLst/>
              <a:cxnLst/>
              <a:rect l="l" t="t" r="r" b="b"/>
              <a:pathLst>
                <a:path w="113029" h="205740">
                  <a:moveTo>
                    <a:pt x="77687" y="0"/>
                  </a:moveTo>
                  <a:lnTo>
                    <a:pt x="34831" y="0"/>
                  </a:lnTo>
                  <a:lnTo>
                    <a:pt x="11613" y="35274"/>
                  </a:lnTo>
                  <a:lnTo>
                    <a:pt x="4" y="79204"/>
                  </a:lnTo>
                  <a:lnTo>
                    <a:pt x="4" y="126019"/>
                  </a:lnTo>
                  <a:lnTo>
                    <a:pt x="11613" y="169948"/>
                  </a:lnTo>
                  <a:lnTo>
                    <a:pt x="34831" y="205223"/>
                  </a:lnTo>
                  <a:lnTo>
                    <a:pt x="77687" y="205223"/>
                  </a:lnTo>
                  <a:lnTo>
                    <a:pt x="100906" y="169948"/>
                  </a:lnTo>
                  <a:lnTo>
                    <a:pt x="112515" y="126019"/>
                  </a:lnTo>
                  <a:lnTo>
                    <a:pt x="112515" y="79204"/>
                  </a:lnTo>
                  <a:lnTo>
                    <a:pt x="100906" y="35274"/>
                  </a:lnTo>
                  <a:lnTo>
                    <a:pt x="77687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4245749" y="7052462"/>
              <a:ext cx="173355" cy="189230"/>
            </a:xfrm>
            <a:custGeom>
              <a:avLst/>
              <a:gdLst/>
              <a:ahLst/>
              <a:cxnLst/>
              <a:rect l="l" t="t" r="r" b="b"/>
              <a:pathLst>
                <a:path w="173354" h="189229">
                  <a:moveTo>
                    <a:pt x="162311" y="0"/>
                  </a:moveTo>
                  <a:lnTo>
                    <a:pt x="73517" y="0"/>
                  </a:lnTo>
                  <a:lnTo>
                    <a:pt x="41311" y="25367"/>
                  </a:lnTo>
                  <a:lnTo>
                    <a:pt x="17144" y="62267"/>
                  </a:lnTo>
                  <a:lnTo>
                    <a:pt x="2785" y="105386"/>
                  </a:lnTo>
                  <a:lnTo>
                    <a:pt x="3" y="149408"/>
                  </a:lnTo>
                  <a:lnTo>
                    <a:pt x="10569" y="189019"/>
                  </a:lnTo>
                  <a:lnTo>
                    <a:pt x="99364" y="189019"/>
                  </a:lnTo>
                  <a:lnTo>
                    <a:pt x="131569" y="163651"/>
                  </a:lnTo>
                  <a:lnTo>
                    <a:pt x="155736" y="126751"/>
                  </a:lnTo>
                  <a:lnTo>
                    <a:pt x="170095" y="83632"/>
                  </a:lnTo>
                  <a:lnTo>
                    <a:pt x="172877" y="39610"/>
                  </a:lnTo>
                  <a:lnTo>
                    <a:pt x="162311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339469" y="7015654"/>
              <a:ext cx="258445" cy="247650"/>
            </a:xfrm>
            <a:custGeom>
              <a:avLst/>
              <a:gdLst/>
              <a:ahLst/>
              <a:cxnLst/>
              <a:rect l="l" t="t" r="r" b="b"/>
              <a:pathLst>
                <a:path w="258445" h="247650">
                  <a:moveTo>
                    <a:pt x="214461" y="0"/>
                  </a:moveTo>
                  <a:lnTo>
                    <a:pt x="43773" y="0"/>
                  </a:lnTo>
                  <a:lnTo>
                    <a:pt x="19456" y="34551"/>
                  </a:lnTo>
                  <a:lnTo>
                    <a:pt x="4867" y="77160"/>
                  </a:lnTo>
                  <a:lnTo>
                    <a:pt x="3" y="123797"/>
                  </a:lnTo>
                  <a:lnTo>
                    <a:pt x="4867" y="170435"/>
                  </a:lnTo>
                  <a:lnTo>
                    <a:pt x="19456" y="213044"/>
                  </a:lnTo>
                  <a:lnTo>
                    <a:pt x="43773" y="247595"/>
                  </a:lnTo>
                  <a:lnTo>
                    <a:pt x="214461" y="247595"/>
                  </a:lnTo>
                  <a:lnTo>
                    <a:pt x="238777" y="213044"/>
                  </a:lnTo>
                  <a:lnTo>
                    <a:pt x="253367" y="170435"/>
                  </a:lnTo>
                  <a:lnTo>
                    <a:pt x="258230" y="123797"/>
                  </a:lnTo>
                  <a:lnTo>
                    <a:pt x="253367" y="77160"/>
                  </a:lnTo>
                  <a:lnTo>
                    <a:pt x="238777" y="34551"/>
                  </a:lnTo>
                  <a:lnTo>
                    <a:pt x="214461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1109916" y="6806755"/>
              <a:ext cx="2842260" cy="187960"/>
            </a:xfrm>
            <a:custGeom>
              <a:avLst/>
              <a:gdLst/>
              <a:ahLst/>
              <a:cxnLst/>
              <a:rect l="l" t="t" r="r" b="b"/>
              <a:pathLst>
                <a:path w="2842260" h="187959">
                  <a:moveTo>
                    <a:pt x="1817217" y="93802"/>
                  </a:moveTo>
                  <a:lnTo>
                    <a:pt x="1808924" y="41744"/>
                  </a:lnTo>
                  <a:lnTo>
                    <a:pt x="1784057" y="0"/>
                  </a:lnTo>
                  <a:lnTo>
                    <a:pt x="33159" y="0"/>
                  </a:lnTo>
                  <a:lnTo>
                    <a:pt x="8280" y="41744"/>
                  </a:lnTo>
                  <a:lnTo>
                    <a:pt x="0" y="93802"/>
                  </a:lnTo>
                  <a:lnTo>
                    <a:pt x="8280" y="145846"/>
                  </a:lnTo>
                  <a:lnTo>
                    <a:pt x="33159" y="187591"/>
                  </a:lnTo>
                  <a:lnTo>
                    <a:pt x="1784057" y="187591"/>
                  </a:lnTo>
                  <a:lnTo>
                    <a:pt x="1808924" y="145846"/>
                  </a:lnTo>
                  <a:lnTo>
                    <a:pt x="1817217" y="93802"/>
                  </a:lnTo>
                  <a:close/>
                </a:path>
                <a:path w="2842260" h="187959">
                  <a:moveTo>
                    <a:pt x="2841790" y="94157"/>
                  </a:moveTo>
                  <a:lnTo>
                    <a:pt x="2833497" y="42113"/>
                  </a:lnTo>
                  <a:lnTo>
                    <a:pt x="2808630" y="368"/>
                  </a:lnTo>
                  <a:lnTo>
                    <a:pt x="2148395" y="368"/>
                  </a:lnTo>
                  <a:lnTo>
                    <a:pt x="2123516" y="42113"/>
                  </a:lnTo>
                  <a:lnTo>
                    <a:pt x="2115223" y="94157"/>
                  </a:lnTo>
                  <a:lnTo>
                    <a:pt x="2123516" y="146215"/>
                  </a:lnTo>
                  <a:lnTo>
                    <a:pt x="2148395" y="187960"/>
                  </a:lnTo>
                  <a:lnTo>
                    <a:pt x="2808630" y="187960"/>
                  </a:lnTo>
                  <a:lnTo>
                    <a:pt x="2833497" y="146215"/>
                  </a:lnTo>
                  <a:lnTo>
                    <a:pt x="2841790" y="94157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090602" y="6791893"/>
              <a:ext cx="113030" cy="205740"/>
            </a:xfrm>
            <a:custGeom>
              <a:avLst/>
              <a:gdLst/>
              <a:ahLst/>
              <a:cxnLst/>
              <a:rect l="l" t="t" r="r" b="b"/>
              <a:pathLst>
                <a:path w="113030" h="205740">
                  <a:moveTo>
                    <a:pt x="77691" y="0"/>
                  </a:moveTo>
                  <a:lnTo>
                    <a:pt x="34916" y="0"/>
                  </a:lnTo>
                  <a:lnTo>
                    <a:pt x="11640" y="35361"/>
                  </a:lnTo>
                  <a:lnTo>
                    <a:pt x="2" y="79399"/>
                  </a:lnTo>
                  <a:lnTo>
                    <a:pt x="2" y="126330"/>
                  </a:lnTo>
                  <a:lnTo>
                    <a:pt x="11640" y="170368"/>
                  </a:lnTo>
                  <a:lnTo>
                    <a:pt x="34916" y="205729"/>
                  </a:lnTo>
                  <a:lnTo>
                    <a:pt x="77691" y="205729"/>
                  </a:lnTo>
                  <a:lnTo>
                    <a:pt x="100966" y="170368"/>
                  </a:lnTo>
                  <a:lnTo>
                    <a:pt x="112604" y="126330"/>
                  </a:lnTo>
                  <a:lnTo>
                    <a:pt x="112604" y="79399"/>
                  </a:lnTo>
                  <a:lnTo>
                    <a:pt x="100966" y="35361"/>
                  </a:lnTo>
                  <a:lnTo>
                    <a:pt x="77691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2929294" y="6794678"/>
              <a:ext cx="173355" cy="189865"/>
            </a:xfrm>
            <a:custGeom>
              <a:avLst/>
              <a:gdLst/>
              <a:ahLst/>
              <a:cxnLst/>
              <a:rect l="l" t="t" r="r" b="b"/>
              <a:pathLst>
                <a:path w="173355" h="189865">
                  <a:moveTo>
                    <a:pt x="162096" y="0"/>
                  </a:moveTo>
                  <a:lnTo>
                    <a:pt x="73469" y="0"/>
                  </a:lnTo>
                  <a:lnTo>
                    <a:pt x="41232" y="25461"/>
                  </a:lnTo>
                  <a:lnTo>
                    <a:pt x="17064" y="62468"/>
                  </a:lnTo>
                  <a:lnTo>
                    <a:pt x="2732" y="105693"/>
                  </a:lnTo>
                  <a:lnTo>
                    <a:pt x="2" y="149808"/>
                  </a:lnTo>
                  <a:lnTo>
                    <a:pt x="10641" y="189486"/>
                  </a:lnTo>
                  <a:lnTo>
                    <a:pt x="99268" y="189486"/>
                  </a:lnTo>
                  <a:lnTo>
                    <a:pt x="131505" y="164025"/>
                  </a:lnTo>
                  <a:lnTo>
                    <a:pt x="155673" y="127018"/>
                  </a:lnTo>
                  <a:lnTo>
                    <a:pt x="170005" y="83793"/>
                  </a:lnTo>
                  <a:lnTo>
                    <a:pt x="172735" y="39677"/>
                  </a:lnTo>
                  <a:lnTo>
                    <a:pt x="162096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022737" y="6757782"/>
              <a:ext cx="258445" cy="248285"/>
            </a:xfrm>
            <a:custGeom>
              <a:avLst/>
              <a:gdLst/>
              <a:ahLst/>
              <a:cxnLst/>
              <a:rect l="l" t="t" r="r" b="b"/>
              <a:pathLst>
                <a:path w="258445" h="248284">
                  <a:moveTo>
                    <a:pt x="214243" y="0"/>
                  </a:moveTo>
                  <a:lnTo>
                    <a:pt x="43879" y="0"/>
                  </a:lnTo>
                  <a:lnTo>
                    <a:pt x="19503" y="34636"/>
                  </a:lnTo>
                  <a:lnTo>
                    <a:pt x="4877" y="77350"/>
                  </a:lnTo>
                  <a:lnTo>
                    <a:pt x="2" y="124103"/>
                  </a:lnTo>
                  <a:lnTo>
                    <a:pt x="4877" y="170856"/>
                  </a:lnTo>
                  <a:lnTo>
                    <a:pt x="19503" y="213570"/>
                  </a:lnTo>
                  <a:lnTo>
                    <a:pt x="43879" y="248207"/>
                  </a:lnTo>
                  <a:lnTo>
                    <a:pt x="214243" y="248207"/>
                  </a:lnTo>
                  <a:lnTo>
                    <a:pt x="238620" y="213570"/>
                  </a:lnTo>
                  <a:lnTo>
                    <a:pt x="253246" y="170856"/>
                  </a:lnTo>
                  <a:lnTo>
                    <a:pt x="258121" y="124103"/>
                  </a:lnTo>
                  <a:lnTo>
                    <a:pt x="253246" y="77350"/>
                  </a:lnTo>
                  <a:lnTo>
                    <a:pt x="238620" y="34636"/>
                  </a:lnTo>
                  <a:lnTo>
                    <a:pt x="214243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1109775" y="6601062"/>
              <a:ext cx="3620135" cy="187960"/>
            </a:xfrm>
            <a:custGeom>
              <a:avLst/>
              <a:gdLst/>
              <a:ahLst/>
              <a:cxnLst/>
              <a:rect l="l" t="t" r="r" b="b"/>
              <a:pathLst>
                <a:path w="3620135" h="187959">
                  <a:moveTo>
                    <a:pt x="3586678" y="0"/>
                  </a:moveTo>
                  <a:lnTo>
                    <a:pt x="33163" y="0"/>
                  </a:lnTo>
                  <a:lnTo>
                    <a:pt x="8290" y="41747"/>
                  </a:lnTo>
                  <a:lnTo>
                    <a:pt x="0" y="93797"/>
                  </a:lnTo>
                  <a:lnTo>
                    <a:pt x="8290" y="145847"/>
                  </a:lnTo>
                  <a:lnTo>
                    <a:pt x="33163" y="187595"/>
                  </a:lnTo>
                  <a:lnTo>
                    <a:pt x="3586678" y="187595"/>
                  </a:lnTo>
                  <a:lnTo>
                    <a:pt x="3611550" y="145847"/>
                  </a:lnTo>
                  <a:lnTo>
                    <a:pt x="3619840" y="93797"/>
                  </a:lnTo>
                  <a:lnTo>
                    <a:pt x="3611550" y="41747"/>
                  </a:lnTo>
                  <a:lnTo>
                    <a:pt x="3586678" y="0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/>
          <p:nvPr/>
        </p:nvSpPr>
        <p:spPr>
          <a:xfrm>
            <a:off x="3251009" y="1243451"/>
            <a:ext cx="1224915" cy="0"/>
          </a:xfrm>
          <a:custGeom>
            <a:avLst/>
            <a:gdLst/>
            <a:ahLst/>
            <a:cxnLst/>
            <a:rect l="l" t="t" r="r" b="b"/>
            <a:pathLst>
              <a:path w="1224914" h="0">
                <a:moveTo>
                  <a:pt x="0" y="0"/>
                </a:moveTo>
                <a:lnTo>
                  <a:pt x="1224756" y="0"/>
                </a:lnTo>
              </a:path>
            </a:pathLst>
          </a:custGeom>
          <a:ln w="753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2826355" y="1080483"/>
            <a:ext cx="40005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747108" y="1205375"/>
            <a:ext cx="38417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11574" sz="1800">
                <a:latin typeface="Symbol"/>
                <a:cs typeface="Symbol"/>
              </a:rPr>
              <a:t></a:t>
            </a:r>
            <a:r>
              <a:rPr dirty="0" baseline="-11574" sz="1800" spc="-172">
                <a:latin typeface="Times New Roman"/>
                <a:cs typeface="Times New Roman"/>
              </a:rPr>
              <a:t> </a:t>
            </a:r>
            <a:r>
              <a:rPr dirty="0" baseline="6944" sz="1200" spc="37" i="1">
                <a:latin typeface="Times New Roman"/>
                <a:cs typeface="Times New Roman"/>
              </a:rPr>
              <a:t>p</a:t>
            </a:r>
            <a:r>
              <a:rPr dirty="0" sz="1000" spc="-80">
                <a:latin typeface="Symbol"/>
                <a:cs typeface="Symbol"/>
              </a:rPr>
              <a:t></a:t>
            </a:r>
            <a:r>
              <a:rPr dirty="0" baseline="6944" sz="1200" spc="-7" i="1">
                <a:latin typeface="Times New Roman"/>
                <a:cs typeface="Times New Roman"/>
              </a:rPr>
              <a:t>t</a:t>
            </a:r>
            <a:r>
              <a:rPr dirty="0" baseline="6944" sz="1200" spc="-187" i="1">
                <a:latin typeface="Times New Roman"/>
                <a:cs typeface="Times New Roman"/>
              </a:rPr>
              <a:t> </a:t>
            </a:r>
            <a:r>
              <a:rPr dirty="0" sz="1000" spc="-40">
                <a:latin typeface="Symbol"/>
                <a:cs typeface="Symbol"/>
              </a:rPr>
              <a:t></a:t>
            </a:r>
            <a:r>
              <a:rPr dirty="0" baseline="6944" sz="1200" spc="-7" i="1">
                <a:latin typeface="Times New Roman"/>
                <a:cs typeface="Times New Roman"/>
              </a:rPr>
              <a:t>dt</a:t>
            </a:r>
            <a:endParaRPr baseline="6944"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224823" y="918323"/>
            <a:ext cx="1280795" cy="2997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39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67" b="1">
                <a:latin typeface="Times New Roman"/>
                <a:cs typeface="Times New Roman"/>
              </a:rPr>
              <a:t>e</a:t>
            </a:r>
            <a:r>
              <a:rPr dirty="0" baseline="25462" sz="1800">
                <a:latin typeface="Symbol"/>
                <a:cs typeface="Symbol"/>
              </a:rPr>
              <a:t></a:t>
            </a:r>
            <a:r>
              <a:rPr dirty="0" baseline="25462" sz="1800" spc="-172">
                <a:latin typeface="Times New Roman"/>
                <a:cs typeface="Times New Roman"/>
              </a:rPr>
              <a:t> </a:t>
            </a:r>
            <a:r>
              <a:rPr dirty="0" baseline="62500" sz="1200" spc="37" i="1">
                <a:latin typeface="Times New Roman"/>
                <a:cs typeface="Times New Roman"/>
              </a:rPr>
              <a:t>p</a:t>
            </a:r>
            <a:r>
              <a:rPr dirty="0" baseline="44444" sz="1500" spc="-120">
                <a:latin typeface="Symbol"/>
                <a:cs typeface="Symbol"/>
              </a:rPr>
              <a:t></a:t>
            </a:r>
            <a:r>
              <a:rPr dirty="0" baseline="62500" sz="1200" spc="-7" i="1">
                <a:latin typeface="Times New Roman"/>
                <a:cs typeface="Times New Roman"/>
              </a:rPr>
              <a:t>t</a:t>
            </a:r>
            <a:r>
              <a:rPr dirty="0" baseline="62500" sz="1200" spc="-187" i="1">
                <a:latin typeface="Times New Roman"/>
                <a:cs typeface="Times New Roman"/>
              </a:rPr>
              <a:t> </a:t>
            </a:r>
            <a:r>
              <a:rPr dirty="0" baseline="44444" sz="1500" spc="-60">
                <a:latin typeface="Symbol"/>
                <a:cs typeface="Symbol"/>
              </a:rPr>
              <a:t></a:t>
            </a:r>
            <a:r>
              <a:rPr dirty="0" baseline="62500" sz="1200" spc="-7" i="1">
                <a:latin typeface="Times New Roman"/>
                <a:cs typeface="Times New Roman"/>
              </a:rPr>
              <a:t>dt</a:t>
            </a:r>
            <a:r>
              <a:rPr dirty="0" baseline="62500" sz="1200" spc="-60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251009" y="1866723"/>
            <a:ext cx="1236980" cy="0"/>
          </a:xfrm>
          <a:custGeom>
            <a:avLst/>
            <a:gdLst/>
            <a:ahLst/>
            <a:cxnLst/>
            <a:rect l="l" t="t" r="r" b="b"/>
            <a:pathLst>
              <a:path w="1236979" h="0">
                <a:moveTo>
                  <a:pt x="0" y="0"/>
                </a:moveTo>
                <a:lnTo>
                  <a:pt x="1236662" y="0"/>
                </a:lnTo>
              </a:path>
            </a:pathLst>
          </a:custGeom>
          <a:ln w="753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3603437" y="1296185"/>
            <a:ext cx="1885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91472" y="2357959"/>
            <a:ext cx="13569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1250315" algn="l"/>
              </a:tabLst>
            </a:pPr>
            <a:r>
              <a:rPr dirty="0" baseline="-20833" sz="1800">
                <a:latin typeface="Symbol"/>
                <a:cs typeface="Symbol"/>
              </a:rPr>
              <a:t>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224823" y="2176365"/>
            <a:ext cx="1227455" cy="2997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112">
                <a:latin typeface="Times New Roman"/>
                <a:cs typeface="Times New Roman"/>
              </a:rPr>
              <a:t> </a:t>
            </a:r>
            <a:r>
              <a:rPr dirty="0" baseline="4629" sz="1800" spc="67" b="1">
                <a:latin typeface="Times New Roman"/>
                <a:cs typeface="Times New Roman"/>
              </a:rPr>
              <a:t>e</a:t>
            </a:r>
            <a:r>
              <a:rPr dirty="0" baseline="25462" sz="1800">
                <a:latin typeface="Symbol"/>
                <a:cs typeface="Symbol"/>
              </a:rPr>
              <a:t></a:t>
            </a:r>
            <a:r>
              <a:rPr dirty="0" baseline="25462" sz="1800" spc="-172">
                <a:latin typeface="Times New Roman"/>
                <a:cs typeface="Times New Roman"/>
              </a:rPr>
              <a:t> </a:t>
            </a:r>
            <a:r>
              <a:rPr dirty="0" baseline="62500" sz="1200" spc="37" i="1">
                <a:latin typeface="Times New Roman"/>
                <a:cs typeface="Times New Roman"/>
              </a:rPr>
              <a:t>p</a:t>
            </a:r>
            <a:r>
              <a:rPr dirty="0" baseline="44444" sz="1500" spc="-120">
                <a:latin typeface="Symbol"/>
                <a:cs typeface="Symbol"/>
              </a:rPr>
              <a:t></a:t>
            </a:r>
            <a:r>
              <a:rPr dirty="0" baseline="62500" sz="1200" spc="-7" i="1">
                <a:latin typeface="Times New Roman"/>
                <a:cs typeface="Times New Roman"/>
              </a:rPr>
              <a:t>t</a:t>
            </a:r>
            <a:r>
              <a:rPr dirty="0" baseline="62500" sz="1200" spc="-187" i="1">
                <a:latin typeface="Times New Roman"/>
                <a:cs typeface="Times New Roman"/>
              </a:rPr>
              <a:t> </a:t>
            </a:r>
            <a:r>
              <a:rPr dirty="0" baseline="44444" sz="1500" spc="-60">
                <a:latin typeface="Symbol"/>
                <a:cs typeface="Symbol"/>
              </a:rPr>
              <a:t></a:t>
            </a:r>
            <a:r>
              <a:rPr dirty="0" baseline="62500" sz="1200" spc="-7" i="1">
                <a:latin typeface="Times New Roman"/>
                <a:cs typeface="Times New Roman"/>
              </a:rPr>
              <a:t>dt</a:t>
            </a:r>
            <a:r>
              <a:rPr dirty="0" baseline="62500" sz="1200" spc="-60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60">
                <a:latin typeface="Times New Roman"/>
                <a:cs typeface="Times New Roman"/>
              </a:rPr>
              <a:t> </a:t>
            </a:r>
            <a:r>
              <a:rPr dirty="0" u="sng" baseline="37037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endParaRPr baseline="37037" sz="18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116870" y="1739851"/>
            <a:ext cx="1092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753062" y="1828647"/>
            <a:ext cx="38417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11574" sz="1800">
                <a:latin typeface="Symbol"/>
                <a:cs typeface="Symbol"/>
              </a:rPr>
              <a:t></a:t>
            </a:r>
            <a:r>
              <a:rPr dirty="0" baseline="-11574" sz="1800" spc="-172">
                <a:latin typeface="Times New Roman"/>
                <a:cs typeface="Times New Roman"/>
              </a:rPr>
              <a:t> </a:t>
            </a:r>
            <a:r>
              <a:rPr dirty="0" baseline="6944" sz="1200" spc="37" i="1">
                <a:latin typeface="Times New Roman"/>
                <a:cs typeface="Times New Roman"/>
              </a:rPr>
              <a:t>p</a:t>
            </a:r>
            <a:r>
              <a:rPr dirty="0" sz="1000" spc="-80">
                <a:latin typeface="Symbol"/>
                <a:cs typeface="Symbol"/>
              </a:rPr>
              <a:t></a:t>
            </a:r>
            <a:r>
              <a:rPr dirty="0" baseline="6944" sz="1200" spc="-7" i="1">
                <a:latin typeface="Times New Roman"/>
                <a:cs typeface="Times New Roman"/>
              </a:rPr>
              <a:t>t</a:t>
            </a:r>
            <a:r>
              <a:rPr dirty="0" baseline="6944" sz="1200" spc="-187" i="1">
                <a:latin typeface="Times New Roman"/>
                <a:cs typeface="Times New Roman"/>
              </a:rPr>
              <a:t> </a:t>
            </a:r>
            <a:r>
              <a:rPr dirty="0" sz="1000" spc="-40">
                <a:latin typeface="Symbol"/>
                <a:cs typeface="Symbol"/>
              </a:rPr>
              <a:t></a:t>
            </a:r>
            <a:r>
              <a:rPr dirty="0" baseline="6944" sz="1200" spc="-7" i="1">
                <a:latin typeface="Times New Roman"/>
                <a:cs typeface="Times New Roman"/>
              </a:rPr>
              <a:t>dt</a:t>
            </a:r>
            <a:endParaRPr baseline="6944"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222437" y="1541592"/>
            <a:ext cx="1294765" cy="2997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112">
                <a:latin typeface="Times New Roman"/>
                <a:cs typeface="Times New Roman"/>
              </a:rPr>
              <a:t> </a:t>
            </a:r>
            <a:r>
              <a:rPr dirty="0" baseline="4629" sz="1800" spc="67" b="1">
                <a:latin typeface="Times New Roman"/>
                <a:cs typeface="Times New Roman"/>
              </a:rPr>
              <a:t>e</a:t>
            </a:r>
            <a:r>
              <a:rPr dirty="0" baseline="25462" sz="1800">
                <a:latin typeface="Symbol"/>
                <a:cs typeface="Symbol"/>
              </a:rPr>
              <a:t></a:t>
            </a:r>
            <a:r>
              <a:rPr dirty="0" baseline="25462" sz="1800" spc="-172">
                <a:latin typeface="Times New Roman"/>
                <a:cs typeface="Times New Roman"/>
              </a:rPr>
              <a:t> </a:t>
            </a:r>
            <a:r>
              <a:rPr dirty="0" baseline="62500" sz="1200" spc="37" i="1">
                <a:latin typeface="Times New Roman"/>
                <a:cs typeface="Times New Roman"/>
              </a:rPr>
              <a:t>p</a:t>
            </a:r>
            <a:r>
              <a:rPr dirty="0" baseline="44444" sz="1500" spc="-120">
                <a:latin typeface="Symbol"/>
                <a:cs typeface="Symbol"/>
              </a:rPr>
              <a:t></a:t>
            </a:r>
            <a:r>
              <a:rPr dirty="0" baseline="62500" sz="1200" spc="-7" i="1">
                <a:latin typeface="Times New Roman"/>
                <a:cs typeface="Times New Roman"/>
              </a:rPr>
              <a:t>t</a:t>
            </a:r>
            <a:r>
              <a:rPr dirty="0" baseline="62500" sz="1200" spc="-187" i="1">
                <a:latin typeface="Times New Roman"/>
                <a:cs typeface="Times New Roman"/>
              </a:rPr>
              <a:t> </a:t>
            </a:r>
            <a:r>
              <a:rPr dirty="0" baseline="44444" sz="1500" spc="-60">
                <a:latin typeface="Symbol"/>
                <a:cs typeface="Symbol"/>
              </a:rPr>
              <a:t></a:t>
            </a:r>
            <a:r>
              <a:rPr dirty="0" baseline="62500" sz="1200" spc="-7" i="1">
                <a:latin typeface="Times New Roman"/>
                <a:cs typeface="Times New Roman"/>
              </a:rPr>
              <a:t>dt</a:t>
            </a:r>
            <a:r>
              <a:rPr dirty="0" baseline="62500" sz="1200" spc="-60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609390" y="1919452"/>
            <a:ext cx="1885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345624" y="4215393"/>
            <a:ext cx="1039494" cy="0"/>
          </a:xfrm>
          <a:custGeom>
            <a:avLst/>
            <a:gdLst/>
            <a:ahLst/>
            <a:cxnLst/>
            <a:rect l="l" t="t" r="r" b="b"/>
            <a:pathLst>
              <a:path w="1039495" h="0">
                <a:moveTo>
                  <a:pt x="0" y="0"/>
                </a:moveTo>
                <a:lnTo>
                  <a:pt x="1039415" y="0"/>
                </a:lnTo>
              </a:path>
            </a:pathLst>
          </a:custGeom>
          <a:ln w="759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3714319" y="4171110"/>
            <a:ext cx="30861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63600" y="2506238"/>
            <a:ext cx="5999480" cy="16833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21590">
              <a:lnSpc>
                <a:spcPct val="100000"/>
              </a:lnSpc>
              <a:spcBef>
                <a:spcPts val="95"/>
              </a:spcBef>
            </a:pPr>
            <a:r>
              <a:rPr dirty="0" baseline="-32407" sz="1800" spc="67" b="1">
                <a:latin typeface="Times New Roman"/>
                <a:cs typeface="Times New Roman"/>
              </a:rPr>
              <a:t>e</a:t>
            </a:r>
            <a:r>
              <a:rPr dirty="0" baseline="-11574" sz="1800">
                <a:latin typeface="Symbol"/>
                <a:cs typeface="Symbol"/>
              </a:rPr>
              <a:t></a:t>
            </a:r>
            <a:r>
              <a:rPr dirty="0" baseline="-11574" sz="1800" spc="-172">
                <a:latin typeface="Times New Roman"/>
                <a:cs typeface="Times New Roman"/>
              </a:rPr>
              <a:t> </a:t>
            </a:r>
            <a:r>
              <a:rPr dirty="0" baseline="6944" sz="1200" spc="37" i="1">
                <a:latin typeface="Times New Roman"/>
                <a:cs typeface="Times New Roman"/>
              </a:rPr>
              <a:t>p</a:t>
            </a:r>
            <a:r>
              <a:rPr dirty="0" sz="1000" spc="-80">
                <a:latin typeface="Symbol"/>
                <a:cs typeface="Symbol"/>
              </a:rPr>
              <a:t></a:t>
            </a:r>
            <a:r>
              <a:rPr dirty="0" baseline="6944" sz="1200" spc="-7" i="1">
                <a:latin typeface="Times New Roman"/>
                <a:cs typeface="Times New Roman"/>
              </a:rPr>
              <a:t>t</a:t>
            </a:r>
            <a:r>
              <a:rPr dirty="0" baseline="6944" sz="1200" spc="-187" i="1">
                <a:latin typeface="Times New Roman"/>
                <a:cs typeface="Times New Roman"/>
              </a:rPr>
              <a:t> </a:t>
            </a:r>
            <a:r>
              <a:rPr dirty="0" sz="1000" spc="-40">
                <a:latin typeface="Symbol"/>
                <a:cs typeface="Symbol"/>
              </a:rPr>
              <a:t></a:t>
            </a:r>
            <a:r>
              <a:rPr dirty="0" baseline="6944" sz="1200" spc="-7" i="1">
                <a:latin typeface="Times New Roman"/>
                <a:cs typeface="Times New Roman"/>
              </a:rPr>
              <a:t>dt</a:t>
            </a:r>
            <a:endParaRPr baseline="6944"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950">
              <a:latin typeface="Times New Roman"/>
              <a:cs typeface="Times New Roman"/>
            </a:endParaRPr>
          </a:p>
          <a:p>
            <a:pPr algn="just" marL="50800" marR="4318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(7)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 written in such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way 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only place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 unknown constants show up 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ratio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two.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since both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k </a:t>
            </a:r>
            <a:r>
              <a:rPr dirty="0" sz="1100" spc="-5">
                <a:latin typeface="Calibri"/>
                <a:cs typeface="Calibri"/>
              </a:rPr>
              <a:t>are unknown constants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is the ratio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 two constants.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 </a:t>
            </a:r>
            <a:r>
              <a:rPr dirty="0" sz="1100">
                <a:latin typeface="Calibri"/>
                <a:cs typeface="Calibri"/>
              </a:rPr>
              <a:t> we’ll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ratio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drop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(8)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absorbed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eventually.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algn="just" marL="50800">
              <a:lnSpc>
                <a:spcPts val="129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a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then</a:t>
            </a:r>
            <a:endParaRPr sz="1100">
              <a:latin typeface="Calibri"/>
              <a:cs typeface="Calibri"/>
            </a:endParaRPr>
          </a:p>
          <a:p>
            <a:pPr algn="ctr" marR="408305">
              <a:lnSpc>
                <a:spcPts val="2130"/>
              </a:lnSpc>
            </a:pP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-209" i="1">
                <a:latin typeface="Times New Roman"/>
                <a:cs typeface="Times New Roman"/>
              </a:rPr>
              <a:t> </a:t>
            </a:r>
            <a:r>
              <a:rPr dirty="0" baseline="-37634" sz="2325" spc="-89">
                <a:latin typeface="Symbol"/>
                <a:cs typeface="Symbol"/>
              </a:rPr>
              <a:t></a:t>
            </a:r>
            <a:r>
              <a:rPr dirty="0" baseline="-43981" sz="1800" i="1">
                <a:latin typeface="Times New Roman"/>
                <a:cs typeface="Times New Roman"/>
              </a:rPr>
              <a:t>t</a:t>
            </a:r>
            <a:r>
              <a:rPr dirty="0" baseline="-43981" sz="1800" spc="-240" i="1">
                <a:latin typeface="Times New Roman"/>
                <a:cs typeface="Times New Roman"/>
              </a:rPr>
              <a:t> </a:t>
            </a:r>
            <a:r>
              <a:rPr dirty="0" baseline="-37634" sz="2325" spc="-187">
                <a:latin typeface="Symbol"/>
                <a:cs typeface="Symbol"/>
              </a:rPr>
              <a:t></a:t>
            </a:r>
            <a:r>
              <a:rPr dirty="0" baseline="-37634" sz="2325" spc="-187">
                <a:latin typeface="Times New Roman"/>
                <a:cs typeface="Times New Roman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</a:t>
            </a:r>
            <a:r>
              <a:rPr dirty="0" baseline="-43981" sz="1800" spc="135">
                <a:latin typeface="Times New Roman"/>
                <a:cs typeface="Times New Roman"/>
              </a:rPr>
              <a:t> 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359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209791" y="4089908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9)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01700" y="4437379"/>
            <a:ext cx="42354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222000" y="4568619"/>
            <a:ext cx="87058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-31111" sz="1875" spc="-52">
                <a:latin typeface="Symbol"/>
                <a:cs typeface="Symbol"/>
              </a:rPr>
              <a:t></a:t>
            </a:r>
            <a:r>
              <a:rPr dirty="0" baseline="-31111" sz="1875" spc="-157">
                <a:latin typeface="Times New Roman"/>
                <a:cs typeface="Times New Roman"/>
              </a:rPr>
              <a:t> </a:t>
            </a:r>
            <a:r>
              <a:rPr dirty="0" baseline="-28673" sz="2325" spc="-97">
                <a:latin typeface="Symbol"/>
                <a:cs typeface="Symbol"/>
              </a:rPr>
              <a:t></a:t>
            </a:r>
            <a:r>
              <a:rPr dirty="0" baseline="-33816" sz="1725" spc="15" i="1">
                <a:latin typeface="Times New Roman"/>
                <a:cs typeface="Times New Roman"/>
              </a:rPr>
              <a:t>t</a:t>
            </a:r>
            <a:r>
              <a:rPr dirty="0" baseline="-33816" sz="1725" spc="-225" i="1">
                <a:latin typeface="Times New Roman"/>
                <a:cs typeface="Times New Roman"/>
              </a:rPr>
              <a:t> </a:t>
            </a:r>
            <a:r>
              <a:rPr dirty="0" baseline="-28673" sz="2325" spc="-187">
                <a:latin typeface="Symbol"/>
                <a:cs typeface="Symbol"/>
              </a:rPr>
              <a:t></a:t>
            </a:r>
            <a:r>
              <a:rPr dirty="0" baseline="-28673" sz="2325" spc="-187">
                <a:latin typeface="Times New Roman"/>
                <a:cs typeface="Times New Roman"/>
              </a:rPr>
              <a:t> </a:t>
            </a:r>
            <a:r>
              <a:rPr dirty="0" baseline="-33816" sz="1725" spc="30">
                <a:latin typeface="Symbol"/>
                <a:cs typeface="Symbol"/>
              </a:rPr>
              <a:t></a:t>
            </a:r>
            <a:r>
              <a:rPr dirty="0" baseline="-33816" sz="1725" spc="-240">
                <a:latin typeface="Times New Roman"/>
                <a:cs typeface="Times New Roman"/>
              </a:rPr>
              <a:t> </a:t>
            </a:r>
            <a:r>
              <a:rPr dirty="0" baseline="-33816" sz="1725" spc="89" b="1">
                <a:latin typeface="Times New Roman"/>
                <a:cs typeface="Times New Roman"/>
              </a:rPr>
              <a:t>e</a:t>
            </a:r>
            <a:r>
              <a:rPr dirty="0" baseline="-12077" sz="1725" spc="15">
                <a:latin typeface="Symbol"/>
                <a:cs typeface="Symbol"/>
              </a:rPr>
              <a:t></a:t>
            </a:r>
            <a:r>
              <a:rPr dirty="0" baseline="-12077" sz="1725" spc="-157">
                <a:latin typeface="Times New Roman"/>
                <a:cs typeface="Times New Roman"/>
              </a:rPr>
              <a:t> </a:t>
            </a:r>
            <a:r>
              <a:rPr dirty="0" baseline="7407" sz="1125" spc="75" i="1">
                <a:latin typeface="Times New Roman"/>
                <a:cs typeface="Times New Roman"/>
              </a:rPr>
              <a:t>p</a:t>
            </a:r>
            <a:r>
              <a:rPr dirty="0" sz="1000" spc="-80">
                <a:latin typeface="Symbol"/>
                <a:cs typeface="Symbol"/>
              </a:rPr>
              <a:t></a:t>
            </a:r>
            <a:r>
              <a:rPr dirty="0" baseline="7407" sz="1125" spc="15" i="1">
                <a:latin typeface="Times New Roman"/>
                <a:cs typeface="Times New Roman"/>
              </a:rPr>
              <a:t>t</a:t>
            </a:r>
            <a:r>
              <a:rPr dirty="0" baseline="7407" sz="1125" spc="-165" i="1">
                <a:latin typeface="Times New Roman"/>
                <a:cs typeface="Times New Roman"/>
              </a:rPr>
              <a:t> </a:t>
            </a:r>
            <a:r>
              <a:rPr dirty="0" sz="1000" spc="-40">
                <a:latin typeface="Symbol"/>
                <a:cs typeface="Symbol"/>
              </a:rPr>
              <a:t></a:t>
            </a:r>
            <a:r>
              <a:rPr dirty="0" baseline="7407" sz="1125" spc="22" i="1">
                <a:latin typeface="Times New Roman"/>
                <a:cs typeface="Times New Roman"/>
              </a:rPr>
              <a:t>dt</a:t>
            </a:r>
            <a:endParaRPr baseline="7407" sz="1125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133591" y="4702555"/>
            <a:ext cx="2794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10)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01700" y="5105520"/>
            <a:ext cx="5897880" cy="33312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reality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(9)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useful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often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process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got</a:t>
            </a:r>
            <a:r>
              <a:rPr dirty="0" sz="1100" spc="-5">
                <a:latin typeface="Calibri"/>
                <a:cs typeface="Calibri"/>
              </a:rPr>
              <a:t> 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(9)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any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(10)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regularly, 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formula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>
                <a:latin typeface="Calibri"/>
                <a:cs typeface="Calibri"/>
              </a:rPr>
              <a:t> to 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Solution</a:t>
            </a:r>
            <a:r>
              <a:rPr dirty="0" sz="1100" spc="-3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Process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469900" indent="-229870">
              <a:lnSpc>
                <a:spcPts val="1260"/>
              </a:lnSpc>
              <a:buAutoNum type="arabicPeriod"/>
              <a:tabLst>
                <a:tab pos="470534" algn="l"/>
              </a:tabLst>
            </a:pPr>
            <a:r>
              <a:rPr dirty="0" sz="1100">
                <a:latin typeface="Calibri"/>
                <a:cs typeface="Calibri"/>
              </a:rPr>
              <a:t>Put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(1).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ts val="1860"/>
              </a:lnSpc>
              <a:buAutoNum type="arabicPeriod"/>
              <a:tabLst>
                <a:tab pos="470534" algn="l"/>
              </a:tabLst>
            </a:pPr>
            <a:r>
              <a:rPr dirty="0" baseline="5050" sz="1650" spc="-7">
                <a:latin typeface="Calibri"/>
                <a:cs typeface="Calibri"/>
              </a:rPr>
              <a:t>Find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integrating factor,</a:t>
            </a:r>
            <a:r>
              <a:rPr dirty="0" baseline="5050" sz="1650" spc="307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23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baseline="5050" sz="1650" spc="-7">
                <a:latin typeface="Calibri"/>
                <a:cs typeface="Calibri"/>
              </a:rPr>
              <a:t>using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(10).</a:t>
            </a:r>
            <a:endParaRPr baseline="5050" sz="1650">
              <a:latin typeface="Calibri"/>
              <a:cs typeface="Calibri"/>
            </a:endParaRPr>
          </a:p>
          <a:p>
            <a:pPr marL="469265" marR="105410" indent="-228600">
              <a:lnSpc>
                <a:spcPts val="1950"/>
              </a:lnSpc>
              <a:spcBef>
                <a:spcPts val="145"/>
              </a:spcBef>
              <a:buAutoNum type="arabicPeriod"/>
              <a:tabLst>
                <a:tab pos="470534" algn="l"/>
              </a:tabLst>
            </a:pPr>
            <a:r>
              <a:rPr dirty="0" baseline="5050" sz="1650" spc="-7">
                <a:latin typeface="Calibri"/>
                <a:cs typeface="Calibri"/>
              </a:rPr>
              <a:t>Multiply everything in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differential equation </a:t>
            </a:r>
            <a:r>
              <a:rPr dirty="0" baseline="5050" sz="1650" spc="-15">
                <a:latin typeface="Calibri"/>
                <a:cs typeface="Calibri"/>
              </a:rPr>
              <a:t>by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37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13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verify that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left side becomes </a:t>
            </a:r>
            <a:r>
              <a:rPr dirty="0" baseline="5050" sz="1650" spc="-35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35">
                <a:latin typeface="Calibri"/>
                <a:cs typeface="Calibri"/>
              </a:rPr>
              <a:t> </a:t>
            </a:r>
            <a:r>
              <a:rPr dirty="0" baseline="-3086" sz="2700" spc="-97">
                <a:latin typeface="Symbol"/>
                <a:cs typeface="Symbol"/>
              </a:rPr>
              <a:t></a:t>
            </a:r>
            <a:r>
              <a:rPr dirty="0" sz="1250" spc="-65">
                <a:latin typeface="Symbol"/>
                <a:cs typeface="Symbol"/>
              </a:rPr>
              <a:t></a:t>
            </a:r>
            <a:r>
              <a:rPr dirty="0" sz="1250" spc="-105">
                <a:latin typeface="Times New Roman"/>
                <a:cs typeface="Times New Roman"/>
              </a:rPr>
              <a:t> </a:t>
            </a:r>
            <a:r>
              <a:rPr dirty="0" baseline="-3472" sz="2400" spc="-67">
                <a:latin typeface="Symbol"/>
                <a:cs typeface="Symbol"/>
              </a:rPr>
              <a:t></a:t>
            </a:r>
            <a:r>
              <a:rPr dirty="0" sz="1200" spc="-45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472" sz="2400" spc="-217">
                <a:latin typeface="Symbol"/>
                <a:cs typeface="Symbol"/>
              </a:rPr>
              <a:t></a:t>
            </a:r>
            <a:r>
              <a:rPr dirty="0" baseline="-3472" sz="2400" spc="-209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baseline="-3472" sz="2400" spc="-60">
                <a:latin typeface="Symbol"/>
                <a:cs typeface="Symbol"/>
              </a:rPr>
              <a:t></a:t>
            </a:r>
            <a:r>
              <a:rPr dirty="0" sz="1200" spc="-4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472" sz="2400" spc="-82">
                <a:latin typeface="Symbol"/>
                <a:cs typeface="Symbol"/>
              </a:rPr>
              <a:t></a:t>
            </a:r>
            <a:r>
              <a:rPr dirty="0" baseline="-3086" sz="2700" spc="-82">
                <a:latin typeface="Symbol"/>
                <a:cs typeface="Symbol"/>
              </a:rPr>
              <a:t></a:t>
            </a:r>
            <a:r>
              <a:rPr dirty="0" sz="1200" spc="-55">
                <a:latin typeface="Times New Roman"/>
                <a:cs typeface="Times New Roman"/>
              </a:rPr>
              <a:t>'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write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such.</a:t>
            </a:r>
            <a:endParaRPr sz="1100">
              <a:latin typeface="Calibri"/>
              <a:cs typeface="Calibri"/>
            </a:endParaRPr>
          </a:p>
          <a:p>
            <a:pPr marL="469900" indent="-229870">
              <a:lnSpc>
                <a:spcPct val="100000"/>
              </a:lnSpc>
              <a:spcBef>
                <a:spcPts val="250"/>
              </a:spcBef>
              <a:buAutoNum type="arabicPeriod"/>
              <a:tabLst>
                <a:tab pos="470534" algn="l"/>
              </a:tabLst>
            </a:pP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sides, make sure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properly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integration.</a:t>
            </a:r>
            <a:endParaRPr sz="1100">
              <a:latin typeface="Calibri"/>
              <a:cs typeface="Calibri"/>
            </a:endParaRPr>
          </a:p>
          <a:p>
            <a:pPr marL="469900" indent="-229235">
              <a:lnSpc>
                <a:spcPct val="100000"/>
              </a:lnSpc>
              <a:spcBef>
                <a:spcPts val="20"/>
              </a:spcBef>
              <a:buAutoNum type="arabicPeriod"/>
              <a:tabLst>
                <a:tab pos="470534" algn="l"/>
              </a:tabLst>
            </a:pP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y(t)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Calibri"/>
              <a:cs typeface="Calibri"/>
            </a:endParaRPr>
          </a:p>
          <a:p>
            <a:pPr marL="12700" marR="28575">
              <a:lnSpc>
                <a:spcPct val="1092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work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u="sng" sz="1100" spc="-5">
                <a:solidFill>
                  <a:srgbClr val="0000CC"/>
                </a:solidFill>
                <a:uFill>
                  <a:solidFill>
                    <a:srgbClr val="0000CC"/>
                  </a:solidFill>
                </a:uFill>
                <a:latin typeface="Calibri"/>
                <a:cs typeface="Calibri"/>
              </a:rPr>
              <a:t>Direction Field</a:t>
            </a:r>
            <a:r>
              <a:rPr dirty="0" sz="1100">
                <a:solidFill>
                  <a:srgbClr val="0000CC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203701" y="1854265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92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203701" y="2797567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92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064954" y="5081475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925" y="0"/>
                </a:lnTo>
              </a:path>
            </a:pathLst>
          </a:custGeom>
          <a:ln w="75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97127" y="1351197"/>
            <a:ext cx="5803265" cy="4641215"/>
          </a:xfrm>
          <a:prstGeom prst="rect">
            <a:avLst/>
          </a:prstGeom>
        </p:spPr>
        <p:txBody>
          <a:bodyPr wrap="square" lIns="0" tIns="109855" rIns="0" bIns="0" rtlCol="0" vert="horz">
            <a:spAutoFit/>
          </a:bodyPr>
          <a:lstStyle/>
          <a:p>
            <a:pPr marL="88900">
              <a:lnSpc>
                <a:spcPct val="100000"/>
              </a:lnSpc>
              <a:spcBef>
                <a:spcPts val="865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1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00">
              <a:latin typeface="Calibri"/>
              <a:cs typeface="Calibri"/>
            </a:endParaRPr>
          </a:p>
          <a:p>
            <a:pPr marL="2325370" marR="2442210" indent="-9525">
              <a:lnSpc>
                <a:spcPct val="67300"/>
              </a:lnSpc>
            </a:pPr>
            <a:r>
              <a:rPr dirty="0" baseline="36231" sz="1725" spc="30" i="1">
                <a:latin typeface="Times New Roman"/>
                <a:cs typeface="Times New Roman"/>
              </a:rPr>
              <a:t>dv</a:t>
            </a:r>
            <a:r>
              <a:rPr dirty="0" baseline="36231" sz="1725" spc="142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9.8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0.19</a:t>
            </a:r>
            <a:r>
              <a:rPr dirty="0" sz="1150" spc="20">
                <a:latin typeface="Times New Roman"/>
                <a:cs typeface="Times New Roman"/>
              </a:rPr>
              <a:t>6</a:t>
            </a:r>
            <a:r>
              <a:rPr dirty="0" sz="1150" spc="15" i="1">
                <a:latin typeface="Times New Roman"/>
                <a:cs typeface="Times New Roman"/>
              </a:rPr>
              <a:t>v  </a:t>
            </a:r>
            <a:r>
              <a:rPr dirty="0" sz="1150" spc="15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correct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  <a:p>
            <a:pPr marL="2315845">
              <a:lnSpc>
                <a:spcPts val="1185"/>
              </a:lnSpc>
              <a:spcBef>
                <a:spcPts val="875"/>
              </a:spcBef>
            </a:pPr>
            <a:r>
              <a:rPr dirty="0" baseline="34722" sz="1800" i="1">
                <a:latin typeface="Times New Roman"/>
                <a:cs typeface="Times New Roman"/>
              </a:rPr>
              <a:t>dv</a:t>
            </a:r>
            <a:r>
              <a:rPr dirty="0" baseline="34722" sz="18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0.196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9.8</a:t>
            </a:r>
            <a:endParaRPr sz="1200">
              <a:latin typeface="Times New Roman"/>
              <a:cs typeface="Times New Roman"/>
            </a:endParaRPr>
          </a:p>
          <a:p>
            <a:pPr marL="2325370">
              <a:lnSpc>
                <a:spcPts val="1185"/>
              </a:lnSpc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From</a:t>
            </a:r>
            <a:r>
              <a:rPr dirty="0" baseline="5050" sz="1650" spc="-7">
                <a:latin typeface="Calibri"/>
                <a:cs typeface="Calibri"/>
              </a:rPr>
              <a:t> this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can see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Times New Roman"/>
                <a:cs typeface="Times New Roman"/>
              </a:rPr>
              <a:t>p(t)</a:t>
            </a:r>
            <a:r>
              <a:rPr dirty="0" baseline="5050" sz="1650" spc="-7">
                <a:latin typeface="Times New Roman"/>
                <a:cs typeface="Times New Roman"/>
              </a:rPr>
              <a:t>=0.196</a:t>
            </a:r>
            <a:r>
              <a:rPr dirty="0" baseline="5050" sz="1650" spc="-37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so</a:t>
            </a:r>
            <a:r>
              <a:rPr dirty="0" baseline="5050" sz="1650" spc="315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2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then.</a:t>
            </a:r>
            <a:endParaRPr baseline="5050" sz="1650">
              <a:latin typeface="Calibri"/>
              <a:cs typeface="Calibri"/>
            </a:endParaRPr>
          </a:p>
          <a:p>
            <a:pPr marL="2329180">
              <a:lnSpc>
                <a:spcPct val="100000"/>
              </a:lnSpc>
              <a:spcBef>
                <a:spcPts val="725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830" sz="1725" spc="97" b="1">
                <a:latin typeface="Times New Roman"/>
                <a:cs typeface="Times New Roman"/>
              </a:rPr>
              <a:t>e</a:t>
            </a:r>
            <a:r>
              <a:rPr dirty="0" baseline="26570" sz="1725" spc="135">
                <a:latin typeface="Symbol"/>
                <a:cs typeface="Symbol"/>
              </a:rPr>
              <a:t></a:t>
            </a:r>
            <a:r>
              <a:rPr dirty="0" baseline="72649" sz="975" spc="30">
                <a:latin typeface="Times New Roman"/>
                <a:cs typeface="Times New Roman"/>
              </a:rPr>
              <a:t>0</a:t>
            </a:r>
            <a:r>
              <a:rPr dirty="0" baseline="72649" sz="975" spc="7">
                <a:latin typeface="Times New Roman"/>
                <a:cs typeface="Times New Roman"/>
              </a:rPr>
              <a:t>.</a:t>
            </a:r>
            <a:r>
              <a:rPr dirty="0" baseline="72649" sz="975" spc="30">
                <a:latin typeface="Times New Roman"/>
                <a:cs typeface="Times New Roman"/>
              </a:rPr>
              <a:t>19</a:t>
            </a:r>
            <a:r>
              <a:rPr dirty="0" baseline="72649" sz="975" spc="104">
                <a:latin typeface="Times New Roman"/>
                <a:cs typeface="Times New Roman"/>
              </a:rPr>
              <a:t>6</a:t>
            </a:r>
            <a:r>
              <a:rPr dirty="0" baseline="62962" sz="1125" spc="22" i="1">
                <a:latin typeface="Times New Roman"/>
                <a:cs typeface="Times New Roman"/>
              </a:rPr>
              <a:t>dt</a:t>
            </a:r>
            <a:r>
              <a:rPr dirty="0" baseline="62962" sz="1125" i="1">
                <a:latin typeface="Times New Roman"/>
                <a:cs typeface="Times New Roman"/>
              </a:rPr>
              <a:t> </a:t>
            </a:r>
            <a:r>
              <a:rPr dirty="0" baseline="62962" sz="1125" spc="104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830" sz="1725" spc="67" b="1">
                <a:latin typeface="Times New Roman"/>
                <a:cs typeface="Times New Roman"/>
              </a:rPr>
              <a:t>e</a:t>
            </a:r>
            <a:r>
              <a:rPr dirty="0" baseline="51282" sz="975" spc="30">
                <a:latin typeface="Times New Roman"/>
                <a:cs typeface="Times New Roman"/>
              </a:rPr>
              <a:t>0</a:t>
            </a:r>
            <a:r>
              <a:rPr dirty="0" baseline="51282" sz="975" spc="7">
                <a:latin typeface="Times New Roman"/>
                <a:cs typeface="Times New Roman"/>
              </a:rPr>
              <a:t>.</a:t>
            </a:r>
            <a:r>
              <a:rPr dirty="0" baseline="51282" sz="975" spc="30">
                <a:latin typeface="Times New Roman"/>
                <a:cs typeface="Times New Roman"/>
              </a:rPr>
              <a:t>19</a:t>
            </a:r>
            <a:r>
              <a:rPr dirty="0" baseline="51282" sz="975" spc="67">
                <a:latin typeface="Times New Roman"/>
                <a:cs typeface="Times New Roman"/>
              </a:rPr>
              <a:t>6</a:t>
            </a:r>
            <a:r>
              <a:rPr dirty="0" baseline="44444" sz="1125" spc="15" i="1">
                <a:latin typeface="Times New Roman"/>
                <a:cs typeface="Times New Roman"/>
              </a:rPr>
              <a:t>t</a:t>
            </a:r>
            <a:endParaRPr baseline="44444" sz="1125">
              <a:latin typeface="Times New Roman"/>
              <a:cs typeface="Times New Roman"/>
            </a:endParaRPr>
          </a:p>
          <a:p>
            <a:pPr marL="88900" marR="135255">
              <a:lnSpc>
                <a:spcPct val="109100"/>
              </a:lnSpc>
              <a:spcBef>
                <a:spcPts val="167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officially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exponent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drop that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reason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dropped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(8).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88900" marR="46355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multiply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integrating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simplification.</a:t>
            </a:r>
            <a:endParaRPr sz="1100">
              <a:latin typeface="Calibri"/>
              <a:cs typeface="Calibri"/>
            </a:endParaRPr>
          </a:p>
          <a:p>
            <a:pPr algn="ctr" marR="144145">
              <a:lnSpc>
                <a:spcPct val="100000"/>
              </a:lnSpc>
              <a:spcBef>
                <a:spcPts val="390"/>
              </a:spcBef>
            </a:pPr>
            <a:r>
              <a:rPr dirty="0" baseline="-25462" sz="1800" spc="37" b="1">
                <a:latin typeface="Times New Roman"/>
                <a:cs typeface="Times New Roman"/>
              </a:rPr>
              <a:t>e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19</a:t>
            </a:r>
            <a:r>
              <a:rPr dirty="0" sz="700" spc="20">
                <a:latin typeface="Times New Roman"/>
                <a:cs typeface="Times New Roman"/>
              </a:rPr>
              <a:t>6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r>
              <a:rPr dirty="0" sz="800" i="1">
                <a:latin typeface="Times New Roman"/>
                <a:cs typeface="Times New Roman"/>
              </a:rPr>
              <a:t> </a:t>
            </a:r>
            <a:r>
              <a:rPr dirty="0" sz="800" spc="25" i="1">
                <a:latin typeface="Times New Roman"/>
                <a:cs typeface="Times New Roman"/>
              </a:rPr>
              <a:t> </a:t>
            </a:r>
            <a:r>
              <a:rPr dirty="0" baseline="9259" sz="1800" i="1">
                <a:latin typeface="Times New Roman"/>
                <a:cs typeface="Times New Roman"/>
              </a:rPr>
              <a:t>dv</a:t>
            </a:r>
            <a:r>
              <a:rPr dirty="0" baseline="9259" sz="1800" spc="15" i="1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</a:t>
            </a:r>
            <a:r>
              <a:rPr dirty="0" baseline="-25462" sz="1800" spc="-150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Times New Roman"/>
                <a:cs typeface="Times New Roman"/>
              </a:rPr>
              <a:t>0.19</a:t>
            </a:r>
            <a:r>
              <a:rPr dirty="0" baseline="-25462" sz="1800" spc="-30">
                <a:latin typeface="Times New Roman"/>
                <a:cs typeface="Times New Roman"/>
              </a:rPr>
              <a:t>6</a:t>
            </a:r>
            <a:r>
              <a:rPr dirty="0" baseline="-25462" sz="1800" spc="37" b="1">
                <a:latin typeface="Times New Roman"/>
                <a:cs typeface="Times New Roman"/>
              </a:rPr>
              <a:t>e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19</a:t>
            </a:r>
            <a:r>
              <a:rPr dirty="0" sz="700" spc="20">
                <a:latin typeface="Times New Roman"/>
                <a:cs typeface="Times New Roman"/>
              </a:rPr>
              <a:t>6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r>
              <a:rPr dirty="0" sz="800" spc="-114" i="1">
                <a:latin typeface="Times New Roman"/>
                <a:cs typeface="Times New Roman"/>
              </a:rPr>
              <a:t> </a:t>
            </a:r>
            <a:r>
              <a:rPr dirty="0" baseline="-25462" sz="1800" i="1">
                <a:latin typeface="Times New Roman"/>
                <a:cs typeface="Times New Roman"/>
              </a:rPr>
              <a:t>v</a:t>
            </a:r>
            <a:r>
              <a:rPr dirty="0" baseline="-25462" sz="1800" spc="-15" i="1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</a:t>
            </a:r>
            <a:r>
              <a:rPr dirty="0" baseline="-25462" sz="1800" spc="-89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Times New Roman"/>
                <a:cs typeface="Times New Roman"/>
              </a:rPr>
              <a:t>9.</a:t>
            </a:r>
            <a:r>
              <a:rPr dirty="0" baseline="-25462" sz="1800" spc="-60">
                <a:latin typeface="Times New Roman"/>
                <a:cs typeface="Times New Roman"/>
              </a:rPr>
              <a:t>8</a:t>
            </a:r>
            <a:r>
              <a:rPr dirty="0" baseline="-25462" sz="1800" spc="37" b="1">
                <a:latin typeface="Times New Roman"/>
                <a:cs typeface="Times New Roman"/>
              </a:rPr>
              <a:t>e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19</a:t>
            </a:r>
            <a:r>
              <a:rPr dirty="0" sz="700" spc="20">
                <a:latin typeface="Times New Roman"/>
                <a:cs typeface="Times New Roman"/>
              </a:rPr>
              <a:t>6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  <a:p>
            <a:pPr algn="ctr" marR="1303020">
              <a:lnSpc>
                <a:spcPts val="1250"/>
              </a:lnSpc>
              <a:spcBef>
                <a:spcPts val="35"/>
              </a:spcBef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  <a:p>
            <a:pPr algn="ctr" marL="674370">
              <a:lnSpc>
                <a:spcPts val="2090"/>
              </a:lnSpc>
            </a:pPr>
            <a:r>
              <a:rPr dirty="0" baseline="-20467" sz="2850" spc="-270">
                <a:latin typeface="Symbol"/>
                <a:cs typeface="Symbol"/>
              </a:rPr>
              <a:t></a:t>
            </a:r>
            <a:r>
              <a:rPr dirty="0" baseline="-25462" sz="1800" spc="37" b="1">
                <a:latin typeface="Times New Roman"/>
                <a:cs typeface="Times New Roman"/>
              </a:rPr>
              <a:t>e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19</a:t>
            </a:r>
            <a:r>
              <a:rPr dirty="0" sz="700" spc="20">
                <a:latin typeface="Times New Roman"/>
                <a:cs typeface="Times New Roman"/>
              </a:rPr>
              <a:t>6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r>
              <a:rPr dirty="0" sz="800" spc="-114" i="1">
                <a:latin typeface="Times New Roman"/>
                <a:cs typeface="Times New Roman"/>
              </a:rPr>
              <a:t> </a:t>
            </a:r>
            <a:r>
              <a:rPr dirty="0" baseline="-25462" sz="1800" spc="135" i="1">
                <a:latin typeface="Times New Roman"/>
                <a:cs typeface="Times New Roman"/>
              </a:rPr>
              <a:t>v</a:t>
            </a:r>
            <a:r>
              <a:rPr dirty="0" baseline="-20467" sz="2850" spc="-419">
                <a:latin typeface="Symbol"/>
                <a:cs typeface="Symbol"/>
              </a:rPr>
              <a:t>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82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</a:t>
            </a:r>
            <a:r>
              <a:rPr dirty="0" baseline="-25462" sz="1800" spc="-89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Times New Roman"/>
                <a:cs typeface="Times New Roman"/>
              </a:rPr>
              <a:t>9.</a:t>
            </a:r>
            <a:r>
              <a:rPr dirty="0" baseline="-25462" sz="1800" spc="-60">
                <a:latin typeface="Times New Roman"/>
                <a:cs typeface="Times New Roman"/>
              </a:rPr>
              <a:t>8</a:t>
            </a:r>
            <a:r>
              <a:rPr dirty="0" baseline="-25462" sz="1800" spc="37" b="1">
                <a:latin typeface="Times New Roman"/>
                <a:cs typeface="Times New Roman"/>
              </a:rPr>
              <a:t>e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r>
              <a:rPr dirty="0" sz="700" spc="-10">
                <a:latin typeface="Times New Roman"/>
                <a:cs typeface="Times New Roman"/>
              </a:rPr>
              <a:t>.</a:t>
            </a:r>
            <a:r>
              <a:rPr dirty="0" sz="700" spc="-5">
                <a:latin typeface="Times New Roman"/>
                <a:cs typeface="Times New Roman"/>
              </a:rPr>
              <a:t>19</a:t>
            </a:r>
            <a:r>
              <a:rPr dirty="0" sz="700" spc="20">
                <a:latin typeface="Times New Roman"/>
                <a:cs typeface="Times New Roman"/>
              </a:rPr>
              <a:t>6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05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don't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arise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92723" y="6010757"/>
            <a:ext cx="75565" cy="3124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850" spc="-225">
                <a:latin typeface="Symbol"/>
                <a:cs typeface="Symbol"/>
              </a:rPr>
              <a:t>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38413" y="6010759"/>
            <a:ext cx="75565" cy="3124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75414" y="6075422"/>
            <a:ext cx="252095" cy="1308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5">
                <a:latin typeface="Times New Roman"/>
                <a:cs typeface="Times New Roman"/>
              </a:rPr>
              <a:t>.</a:t>
            </a:r>
            <a:r>
              <a:rPr dirty="0" sz="650" spc="20">
                <a:latin typeface="Times New Roman"/>
                <a:cs typeface="Times New Roman"/>
              </a:rPr>
              <a:t>19</a:t>
            </a:r>
            <a:r>
              <a:rPr dirty="0" sz="650" spc="45">
                <a:latin typeface="Times New Roman"/>
                <a:cs typeface="Times New Roman"/>
              </a:rPr>
              <a:t>6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22104" y="6011547"/>
            <a:ext cx="42481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74015" algn="l"/>
              </a:tabLst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5">
                <a:latin typeface="Times New Roman"/>
                <a:cs typeface="Times New Roman"/>
              </a:rPr>
              <a:t>.</a:t>
            </a:r>
            <a:r>
              <a:rPr dirty="0" sz="650" spc="20">
                <a:latin typeface="Times New Roman"/>
                <a:cs typeface="Times New Roman"/>
              </a:rPr>
              <a:t>19</a:t>
            </a:r>
            <a:r>
              <a:rPr dirty="0" sz="650" spc="45">
                <a:latin typeface="Times New Roman"/>
                <a:cs typeface="Times New Roman"/>
              </a:rPr>
              <a:t>6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r>
              <a:rPr dirty="0" sz="650" i="1">
                <a:latin typeface="Times New Roman"/>
                <a:cs typeface="Times New Roman"/>
              </a:rPr>
              <a:t>	</a:t>
            </a:r>
            <a:r>
              <a:rPr dirty="0" baseline="2314" sz="1800">
                <a:latin typeface="Symbol"/>
                <a:cs typeface="Symbol"/>
              </a:rPr>
              <a:t>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61750" y="6039543"/>
            <a:ext cx="130810" cy="3390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ts val="1235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  <a:p>
            <a:pPr marL="12700">
              <a:lnSpc>
                <a:spcPts val="1235"/>
              </a:lnSpc>
            </a:pPr>
            <a:r>
              <a:rPr dirty="0" sz="1200">
                <a:latin typeface="Symbol"/>
                <a:cs typeface="Symbol"/>
              </a:rPr>
              <a:t>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836078" y="6058076"/>
            <a:ext cx="88265" cy="2984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750" spc="1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25263" y="6015025"/>
            <a:ext cx="1587500" cy="517525"/>
          </a:xfrm>
          <a:prstGeom prst="rect">
            <a:avLst/>
          </a:prstGeom>
        </p:spPr>
        <p:txBody>
          <a:bodyPr wrap="square" lIns="0" tIns="755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595"/>
              </a:spcBef>
              <a:tabLst>
                <a:tab pos="346075" algn="l"/>
                <a:tab pos="1430655" algn="l"/>
              </a:tabLst>
            </a:pPr>
            <a:r>
              <a:rPr dirty="0" sz="1200" b="1">
                <a:latin typeface="Times New Roman"/>
                <a:cs typeface="Times New Roman"/>
              </a:rPr>
              <a:t>e	</a:t>
            </a:r>
            <a:r>
              <a:rPr dirty="0" sz="1200" i="1">
                <a:latin typeface="Times New Roman"/>
                <a:cs typeface="Times New Roman"/>
              </a:rPr>
              <a:t>v  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9.8</a:t>
            </a:r>
            <a:r>
              <a:rPr dirty="0" sz="1200" spc="-10" b="1">
                <a:latin typeface="Times New Roman"/>
                <a:cs typeface="Times New Roman"/>
              </a:rPr>
              <a:t>e	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  <a:p>
            <a:pPr marL="71755">
              <a:lnSpc>
                <a:spcPct val="100000"/>
              </a:lnSpc>
              <a:spcBef>
                <a:spcPts val="500"/>
              </a:spcBef>
            </a:pPr>
            <a:r>
              <a:rPr dirty="0" baseline="-25462" sz="1800" spc="37" b="1">
                <a:latin typeface="Times New Roman"/>
                <a:cs typeface="Times New Roman"/>
              </a:rPr>
              <a:t>e</a:t>
            </a: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5">
                <a:latin typeface="Times New Roman"/>
                <a:cs typeface="Times New Roman"/>
              </a:rPr>
              <a:t>.</a:t>
            </a:r>
            <a:r>
              <a:rPr dirty="0" sz="650" spc="20">
                <a:latin typeface="Times New Roman"/>
                <a:cs typeface="Times New Roman"/>
              </a:rPr>
              <a:t>19</a:t>
            </a:r>
            <a:r>
              <a:rPr dirty="0" sz="650" spc="45">
                <a:latin typeface="Times New Roman"/>
                <a:cs typeface="Times New Roman"/>
              </a:rPr>
              <a:t>6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r>
              <a:rPr dirty="0" sz="650" spc="-80" i="1">
                <a:latin typeface="Times New Roman"/>
                <a:cs typeface="Times New Roman"/>
              </a:rPr>
              <a:t> </a:t>
            </a:r>
            <a:r>
              <a:rPr dirty="0" baseline="-25462" sz="1800" i="1">
                <a:latin typeface="Times New Roman"/>
                <a:cs typeface="Times New Roman"/>
              </a:rPr>
              <a:t>v</a:t>
            </a:r>
            <a:r>
              <a:rPr dirty="0" baseline="-25462" sz="1800" spc="-127" i="1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</a:t>
            </a:r>
            <a:r>
              <a:rPr dirty="0" baseline="-25462" sz="1800" spc="-120">
                <a:latin typeface="Times New Roman"/>
                <a:cs typeface="Times New Roman"/>
              </a:rPr>
              <a:t> </a:t>
            </a:r>
            <a:r>
              <a:rPr dirty="0" baseline="-25462" sz="1800" i="1">
                <a:latin typeface="Times New Roman"/>
                <a:cs typeface="Times New Roman"/>
              </a:rPr>
              <a:t>k</a:t>
            </a:r>
            <a:r>
              <a:rPr dirty="0" baseline="-25462" sz="1800" spc="97" i="1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</a:t>
            </a:r>
            <a:r>
              <a:rPr dirty="0" baseline="-25462" sz="1800" spc="-89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Times New Roman"/>
                <a:cs typeface="Times New Roman"/>
              </a:rPr>
              <a:t>5</a:t>
            </a:r>
            <a:r>
              <a:rPr dirty="0" baseline="-25462" sz="1800" spc="-30">
                <a:latin typeface="Times New Roman"/>
                <a:cs typeface="Times New Roman"/>
              </a:rPr>
              <a:t>0</a:t>
            </a:r>
            <a:r>
              <a:rPr dirty="0" baseline="-25462" sz="1800" spc="44" b="1">
                <a:latin typeface="Times New Roman"/>
                <a:cs typeface="Times New Roman"/>
              </a:rPr>
              <a:t>e</a:t>
            </a: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5">
                <a:latin typeface="Times New Roman"/>
                <a:cs typeface="Times New Roman"/>
              </a:rPr>
              <a:t>.</a:t>
            </a:r>
            <a:r>
              <a:rPr dirty="0" sz="650" spc="20">
                <a:latin typeface="Times New Roman"/>
                <a:cs typeface="Times New Roman"/>
              </a:rPr>
              <a:t>19</a:t>
            </a:r>
            <a:r>
              <a:rPr dirty="0" sz="650" spc="45">
                <a:latin typeface="Times New Roman"/>
                <a:cs typeface="Times New Roman"/>
              </a:rPr>
              <a:t>6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r>
              <a:rPr dirty="0" sz="650" i="1">
                <a:latin typeface="Times New Roman"/>
                <a:cs typeface="Times New Roman"/>
              </a:rPr>
              <a:t> </a:t>
            </a:r>
            <a:r>
              <a:rPr dirty="0" sz="650" spc="40" i="1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</a:t>
            </a:r>
            <a:r>
              <a:rPr dirty="0" baseline="-25462" sz="1800" spc="-150">
                <a:latin typeface="Times New Roman"/>
                <a:cs typeface="Times New Roman"/>
              </a:rPr>
              <a:t> </a:t>
            </a:r>
            <a:r>
              <a:rPr dirty="0" baseline="-25462" sz="1800" i="1">
                <a:latin typeface="Times New Roman"/>
                <a:cs typeface="Times New Roman"/>
              </a:rPr>
              <a:t>c</a:t>
            </a:r>
            <a:endParaRPr baseline="-25462" sz="1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22387" y="6747733"/>
            <a:ext cx="5763260" cy="18827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63500">
              <a:lnSpc>
                <a:spcPts val="1215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Okay.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-5">
                <a:latin typeface="Calibri"/>
                <a:cs typeface="Calibri"/>
              </a:rPr>
              <a:t> time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subtract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 algn="ctr" marR="160020">
              <a:lnSpc>
                <a:spcPts val="1275"/>
              </a:lnSpc>
            </a:pPr>
            <a:r>
              <a:rPr dirty="0" baseline="-26570" sz="1725" spc="67" b="1">
                <a:latin typeface="Times New Roman"/>
                <a:cs typeface="Times New Roman"/>
              </a:rPr>
              <a:t>e</a:t>
            </a: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5">
                <a:latin typeface="Times New Roman"/>
                <a:cs typeface="Times New Roman"/>
              </a:rPr>
              <a:t>.</a:t>
            </a:r>
            <a:r>
              <a:rPr dirty="0" sz="650" spc="20">
                <a:latin typeface="Times New Roman"/>
                <a:cs typeface="Times New Roman"/>
              </a:rPr>
              <a:t>19</a:t>
            </a:r>
            <a:r>
              <a:rPr dirty="0" sz="650" spc="45">
                <a:latin typeface="Times New Roman"/>
                <a:cs typeface="Times New Roman"/>
              </a:rPr>
              <a:t>6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r>
              <a:rPr dirty="0" sz="650" spc="-80" i="1">
                <a:latin typeface="Times New Roman"/>
                <a:cs typeface="Times New Roman"/>
              </a:rPr>
              <a:t> </a:t>
            </a:r>
            <a:r>
              <a:rPr dirty="0" baseline="-26570" sz="1725" spc="30" i="1">
                <a:latin typeface="Times New Roman"/>
                <a:cs typeface="Times New Roman"/>
              </a:rPr>
              <a:t>v</a:t>
            </a:r>
            <a:r>
              <a:rPr dirty="0" baseline="-26570" sz="1725" i="1">
                <a:latin typeface="Times New Roman"/>
                <a:cs typeface="Times New Roman"/>
              </a:rPr>
              <a:t> </a:t>
            </a:r>
            <a:r>
              <a:rPr dirty="0" baseline="-26570" sz="1725" spc="37">
                <a:latin typeface="Symbol"/>
                <a:cs typeface="Symbol"/>
              </a:rPr>
              <a:t></a:t>
            </a:r>
            <a:r>
              <a:rPr dirty="0" baseline="-26570" sz="1725" spc="-75">
                <a:latin typeface="Times New Roman"/>
                <a:cs typeface="Times New Roman"/>
              </a:rPr>
              <a:t> </a:t>
            </a:r>
            <a:r>
              <a:rPr dirty="0" baseline="-26570" sz="1725" spc="30">
                <a:latin typeface="Times New Roman"/>
                <a:cs typeface="Times New Roman"/>
              </a:rPr>
              <a:t>5</a:t>
            </a:r>
            <a:r>
              <a:rPr dirty="0" baseline="-26570" sz="1725">
                <a:latin typeface="Times New Roman"/>
                <a:cs typeface="Times New Roman"/>
              </a:rPr>
              <a:t>0</a:t>
            </a:r>
            <a:r>
              <a:rPr dirty="0" baseline="-26570" sz="1725" spc="67" b="1">
                <a:latin typeface="Times New Roman"/>
                <a:cs typeface="Times New Roman"/>
              </a:rPr>
              <a:t>e</a:t>
            </a: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5">
                <a:latin typeface="Times New Roman"/>
                <a:cs typeface="Times New Roman"/>
              </a:rPr>
              <a:t>.</a:t>
            </a:r>
            <a:r>
              <a:rPr dirty="0" sz="650" spc="20">
                <a:latin typeface="Times New Roman"/>
                <a:cs typeface="Times New Roman"/>
              </a:rPr>
              <a:t>19</a:t>
            </a:r>
            <a:r>
              <a:rPr dirty="0" sz="650" spc="45">
                <a:latin typeface="Times New Roman"/>
                <a:cs typeface="Times New Roman"/>
              </a:rPr>
              <a:t>6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r>
              <a:rPr dirty="0" sz="650" i="1">
                <a:latin typeface="Times New Roman"/>
                <a:cs typeface="Times New Roman"/>
              </a:rPr>
              <a:t> </a:t>
            </a:r>
            <a:r>
              <a:rPr dirty="0" sz="650" spc="40" i="1">
                <a:latin typeface="Times New Roman"/>
                <a:cs typeface="Times New Roman"/>
              </a:rPr>
              <a:t> </a:t>
            </a:r>
            <a:r>
              <a:rPr dirty="0" baseline="-26570" sz="1725" spc="37">
                <a:latin typeface="Symbol"/>
                <a:cs typeface="Symbol"/>
              </a:rPr>
              <a:t></a:t>
            </a:r>
            <a:r>
              <a:rPr dirty="0" baseline="-26570" sz="1725" spc="-127">
                <a:latin typeface="Times New Roman"/>
                <a:cs typeface="Times New Roman"/>
              </a:rPr>
              <a:t> </a:t>
            </a:r>
            <a:r>
              <a:rPr dirty="0" baseline="-26570" sz="1725" spc="30" i="1">
                <a:latin typeface="Times New Roman"/>
                <a:cs typeface="Times New Roman"/>
              </a:rPr>
              <a:t>c</a:t>
            </a:r>
            <a:r>
              <a:rPr dirty="0" baseline="-26570" sz="1725" spc="-112" i="1">
                <a:latin typeface="Times New Roman"/>
                <a:cs typeface="Times New Roman"/>
              </a:rPr>
              <a:t> </a:t>
            </a:r>
            <a:r>
              <a:rPr dirty="0" baseline="-26570" sz="1725" spc="37">
                <a:latin typeface="Symbol"/>
                <a:cs typeface="Symbol"/>
              </a:rPr>
              <a:t></a:t>
            </a:r>
            <a:r>
              <a:rPr dirty="0" baseline="-26570" sz="1725" spc="-127">
                <a:latin typeface="Times New Roman"/>
                <a:cs typeface="Times New Roman"/>
              </a:rPr>
              <a:t> </a:t>
            </a:r>
            <a:r>
              <a:rPr dirty="0" baseline="-26570" sz="1725" spc="30" i="1">
                <a:latin typeface="Times New Roman"/>
                <a:cs typeface="Times New Roman"/>
              </a:rPr>
              <a:t>k</a:t>
            </a:r>
            <a:endParaRPr baseline="-26570" sz="17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00">
              <a:latin typeface="Times New Roman"/>
              <a:cs typeface="Times New Roman"/>
            </a:endParaRPr>
          </a:p>
          <a:p>
            <a:pPr marL="63500" marR="234315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Both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unknown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difference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unknown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>
                <a:latin typeface="Calibri"/>
                <a:cs typeface="Calibri"/>
              </a:rPr>
              <a:t> 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have</a:t>
            </a:r>
            <a:endParaRPr sz="1100">
              <a:latin typeface="Calibri"/>
              <a:cs typeface="Calibri"/>
            </a:endParaRPr>
          </a:p>
          <a:p>
            <a:pPr algn="ctr" marR="147955">
              <a:lnSpc>
                <a:spcPts val="1175"/>
              </a:lnSpc>
            </a:pPr>
            <a:r>
              <a:rPr dirty="0" baseline="-26570" sz="1725" spc="75" b="1">
                <a:latin typeface="Times New Roman"/>
                <a:cs typeface="Times New Roman"/>
              </a:rPr>
              <a:t>e</a:t>
            </a: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5">
                <a:latin typeface="Times New Roman"/>
                <a:cs typeface="Times New Roman"/>
              </a:rPr>
              <a:t>.</a:t>
            </a:r>
            <a:r>
              <a:rPr dirty="0" sz="650" spc="20">
                <a:latin typeface="Times New Roman"/>
                <a:cs typeface="Times New Roman"/>
              </a:rPr>
              <a:t>19</a:t>
            </a:r>
            <a:r>
              <a:rPr dirty="0" sz="650" spc="45">
                <a:latin typeface="Times New Roman"/>
                <a:cs typeface="Times New Roman"/>
              </a:rPr>
              <a:t>6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r>
              <a:rPr dirty="0" sz="650" spc="-80" i="1">
                <a:latin typeface="Times New Roman"/>
                <a:cs typeface="Times New Roman"/>
              </a:rPr>
              <a:t> </a:t>
            </a:r>
            <a:r>
              <a:rPr dirty="0" baseline="-26570" sz="1725" spc="30" i="1">
                <a:latin typeface="Times New Roman"/>
                <a:cs typeface="Times New Roman"/>
              </a:rPr>
              <a:t>v</a:t>
            </a:r>
            <a:r>
              <a:rPr dirty="0" baseline="-26570" sz="1725" spc="7" i="1">
                <a:latin typeface="Times New Roman"/>
                <a:cs typeface="Times New Roman"/>
              </a:rPr>
              <a:t> </a:t>
            </a:r>
            <a:r>
              <a:rPr dirty="0" baseline="-26570" sz="1725" spc="37">
                <a:latin typeface="Symbol"/>
                <a:cs typeface="Symbol"/>
              </a:rPr>
              <a:t></a:t>
            </a:r>
            <a:r>
              <a:rPr dirty="0" baseline="-26570" sz="1725" spc="-75">
                <a:latin typeface="Times New Roman"/>
                <a:cs typeface="Times New Roman"/>
              </a:rPr>
              <a:t> </a:t>
            </a:r>
            <a:r>
              <a:rPr dirty="0" baseline="-26570" sz="1725" spc="37">
                <a:latin typeface="Times New Roman"/>
                <a:cs typeface="Times New Roman"/>
              </a:rPr>
              <a:t>5</a:t>
            </a:r>
            <a:r>
              <a:rPr dirty="0" baseline="-26570" sz="1725" spc="7">
                <a:latin typeface="Times New Roman"/>
                <a:cs typeface="Times New Roman"/>
              </a:rPr>
              <a:t>0</a:t>
            </a:r>
            <a:r>
              <a:rPr dirty="0" baseline="-26570" sz="1725" spc="67" b="1">
                <a:latin typeface="Times New Roman"/>
                <a:cs typeface="Times New Roman"/>
              </a:rPr>
              <a:t>e</a:t>
            </a: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5">
                <a:latin typeface="Times New Roman"/>
                <a:cs typeface="Times New Roman"/>
              </a:rPr>
              <a:t>.</a:t>
            </a:r>
            <a:r>
              <a:rPr dirty="0" sz="650" spc="20">
                <a:latin typeface="Times New Roman"/>
                <a:cs typeface="Times New Roman"/>
              </a:rPr>
              <a:t>19</a:t>
            </a:r>
            <a:r>
              <a:rPr dirty="0" sz="650" spc="45">
                <a:latin typeface="Times New Roman"/>
                <a:cs typeface="Times New Roman"/>
              </a:rPr>
              <a:t>6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r>
              <a:rPr dirty="0" sz="650" i="1">
                <a:latin typeface="Times New Roman"/>
                <a:cs typeface="Times New Roman"/>
              </a:rPr>
              <a:t> </a:t>
            </a:r>
            <a:r>
              <a:rPr dirty="0" sz="650" spc="40" i="1">
                <a:latin typeface="Times New Roman"/>
                <a:cs typeface="Times New Roman"/>
              </a:rPr>
              <a:t> </a:t>
            </a:r>
            <a:r>
              <a:rPr dirty="0" baseline="-26570" sz="1725" spc="37">
                <a:latin typeface="Symbol"/>
                <a:cs typeface="Symbol"/>
              </a:rPr>
              <a:t></a:t>
            </a:r>
            <a:r>
              <a:rPr dirty="0" baseline="-26570" sz="1725" spc="-127">
                <a:latin typeface="Times New Roman"/>
                <a:cs typeface="Times New Roman"/>
              </a:rPr>
              <a:t> </a:t>
            </a:r>
            <a:r>
              <a:rPr dirty="0" baseline="-26570" sz="1725" spc="30" i="1">
                <a:latin typeface="Times New Roman"/>
                <a:cs typeface="Times New Roman"/>
              </a:rPr>
              <a:t>c</a:t>
            </a:r>
            <a:endParaRPr baseline="-26570" sz="17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600">
              <a:latin typeface="Times New Roman"/>
              <a:cs typeface="Times New Roman"/>
            </a:endParaRPr>
          </a:p>
          <a:p>
            <a:pPr marL="63500" marR="177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From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constant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integrate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 </a:t>
            </a:r>
            <a:r>
              <a:rPr dirty="0" sz="1100">
                <a:latin typeface="Calibri"/>
                <a:cs typeface="Calibri"/>
              </a:rPr>
              <a:t> knowing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would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end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absorbed 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914400" y="1466087"/>
            <a:ext cx="5943600" cy="7364095"/>
          </a:xfrm>
          <a:custGeom>
            <a:avLst/>
            <a:gdLst/>
            <a:ahLst/>
            <a:cxnLst/>
            <a:rect l="l" t="t" r="r" b="b"/>
            <a:pathLst>
              <a:path w="5943600" h="736409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357872"/>
                </a:lnTo>
                <a:lnTo>
                  <a:pt x="6096" y="735787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7357872"/>
                </a:lnTo>
                <a:lnTo>
                  <a:pt x="0" y="7363968"/>
                </a:lnTo>
                <a:lnTo>
                  <a:pt x="6096" y="7363968"/>
                </a:lnTo>
                <a:lnTo>
                  <a:pt x="5937504" y="7363968"/>
                </a:lnTo>
                <a:lnTo>
                  <a:pt x="5943600" y="7363968"/>
                </a:lnTo>
                <a:lnTo>
                  <a:pt x="5943600" y="735787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87503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19685" rIns="0" bIns="0" rtlCol="0" vert="horz">
            <a:spAutoFit/>
          </a:bodyPr>
          <a:lstStyle/>
          <a:p>
            <a:pPr marL="67945">
              <a:lnSpc>
                <a:spcPct val="100000"/>
              </a:lnSpc>
              <a:spcBef>
                <a:spcPts val="15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 by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150" spc="25" b="1">
                <a:latin typeface="Times New Roman"/>
                <a:cs typeface="Times New Roman"/>
              </a:rPr>
              <a:t>e</a:t>
            </a:r>
            <a:r>
              <a:rPr dirty="0" baseline="47008" sz="975" spc="37">
                <a:latin typeface="Times New Roman"/>
                <a:cs typeface="Times New Roman"/>
              </a:rPr>
              <a:t>0.196</a:t>
            </a:r>
            <a:r>
              <a:rPr dirty="0" baseline="47008" sz="975" spc="37" i="1">
                <a:latin typeface="Times New Roman"/>
                <a:cs typeface="Times New Roman"/>
              </a:rPr>
              <a:t>t</a:t>
            </a:r>
            <a:r>
              <a:rPr dirty="0" baseline="47008" sz="975" spc="172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multiply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endParaRPr sz="1100">
              <a:latin typeface="Calibri"/>
              <a:cs typeface="Calibri"/>
            </a:endParaRPr>
          </a:p>
          <a:p>
            <a:pPr marL="68580" marR="169545" indent="18415">
              <a:lnSpc>
                <a:spcPct val="108000"/>
              </a:lnSpc>
              <a:spcBef>
                <a:spcPts val="190"/>
              </a:spcBef>
            </a:pP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baseline="47008" sz="975" spc="30">
                <a:latin typeface="Symbol"/>
                <a:cs typeface="Symbol"/>
              </a:rPr>
              <a:t></a:t>
            </a:r>
            <a:r>
              <a:rPr dirty="0" baseline="47008" sz="975" spc="30">
                <a:latin typeface="Times New Roman"/>
                <a:cs typeface="Times New Roman"/>
              </a:rPr>
              <a:t>0.196</a:t>
            </a:r>
            <a:r>
              <a:rPr dirty="0" baseline="47008" sz="975" spc="30" i="1">
                <a:latin typeface="Times New Roman"/>
                <a:cs typeface="Times New Roman"/>
              </a:rPr>
              <a:t>t</a:t>
            </a:r>
            <a:r>
              <a:rPr dirty="0" baseline="47008" sz="975" spc="89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Either</a:t>
            </a:r>
            <a:r>
              <a:rPr dirty="0" sz="1100" spc="-5">
                <a:latin typeface="Calibri"/>
                <a:cs typeface="Calibri"/>
              </a:rPr>
              <a:t> will work,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prefer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multiplication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route.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 algn="ctr" marR="316865">
              <a:lnSpc>
                <a:spcPct val="100000"/>
              </a:lnSpc>
              <a:spcBef>
                <a:spcPts val="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50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c</a:t>
            </a:r>
            <a:r>
              <a:rPr dirty="0" baseline="4629" sz="1800" spc="44" b="1">
                <a:latin typeface="Times New Roman"/>
                <a:cs typeface="Times New Roman"/>
              </a:rPr>
              <a:t>e</a:t>
            </a:r>
            <a:r>
              <a:rPr dirty="0" baseline="51587" sz="1050" spc="-15">
                <a:latin typeface="Symbol"/>
                <a:cs typeface="Symbol"/>
              </a:rPr>
              <a:t></a:t>
            </a:r>
            <a:r>
              <a:rPr dirty="0" baseline="51587" sz="1050" spc="-7">
                <a:latin typeface="Times New Roman"/>
                <a:cs typeface="Times New Roman"/>
              </a:rPr>
              <a:t>0</a:t>
            </a:r>
            <a:r>
              <a:rPr dirty="0" baseline="51587" sz="1050" spc="-15">
                <a:latin typeface="Times New Roman"/>
                <a:cs typeface="Times New Roman"/>
              </a:rPr>
              <a:t>.</a:t>
            </a:r>
            <a:r>
              <a:rPr dirty="0" baseline="51587" sz="1050" spc="-7">
                <a:latin typeface="Times New Roman"/>
                <a:cs typeface="Times New Roman"/>
              </a:rPr>
              <a:t>19</a:t>
            </a:r>
            <a:r>
              <a:rPr dirty="0" baseline="51587" sz="1050" spc="30">
                <a:latin typeface="Times New Roman"/>
                <a:cs typeface="Times New Roman"/>
              </a:rPr>
              <a:t>6</a:t>
            </a:r>
            <a:r>
              <a:rPr dirty="0" baseline="51587" sz="1050" spc="-7" i="1">
                <a:latin typeface="Times New Roman"/>
                <a:cs typeface="Times New Roman"/>
              </a:rPr>
              <a:t>t</a:t>
            </a:r>
            <a:endParaRPr baseline="51587" sz="10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559" y="1943202"/>
            <a:ext cx="5961380" cy="14979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From 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>
                <a:latin typeface="Calibri"/>
                <a:cs typeface="Calibri"/>
              </a:rPr>
              <a:t> see</a:t>
            </a:r>
            <a:r>
              <a:rPr dirty="0" sz="1100" spc="-5">
                <a:latin typeface="Calibri"/>
                <a:cs typeface="Calibri"/>
              </a:rPr>
              <a:t> why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constant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process.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case,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would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single,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Times New Roman"/>
                <a:cs typeface="Times New Roman"/>
              </a:rPr>
              <a:t>v(t)</a:t>
            </a:r>
            <a:r>
              <a:rPr dirty="0" sz="1100" spc="-5">
                <a:latin typeface="Times New Roman"/>
                <a:cs typeface="Times New Roman"/>
              </a:rPr>
              <a:t>=50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constant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infinitely </a:t>
            </a:r>
            <a:r>
              <a:rPr dirty="0" sz="1100">
                <a:latin typeface="Calibri"/>
                <a:cs typeface="Calibri"/>
              </a:rPr>
              <a:t>many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value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c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148590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CC"/>
                </a:solidFill>
                <a:uFill>
                  <a:solidFill>
                    <a:srgbClr val="0000CC"/>
                  </a:solidFill>
                </a:uFill>
                <a:latin typeface="Calibri"/>
                <a:cs typeface="Calibri"/>
              </a:rPr>
              <a:t>direction field</a:t>
            </a:r>
            <a:r>
              <a:rPr dirty="0" sz="1100" spc="5">
                <a:solidFill>
                  <a:srgbClr val="0000CC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field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Let's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correct.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 </a:t>
            </a:r>
            <a:r>
              <a:rPr dirty="0" sz="1100" spc="-10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pick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>
                <a:latin typeface="Calibri"/>
                <a:cs typeface="Calibri"/>
              </a:rPr>
              <a:t> values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c</a:t>
            </a:r>
            <a:r>
              <a:rPr dirty="0" sz="1100" spc="-2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solution.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Several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 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below.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50900" y="6194618"/>
            <a:ext cx="6043295" cy="21202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did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field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3500" marR="55880">
              <a:lnSpc>
                <a:spcPct val="1098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CC"/>
                </a:solidFill>
                <a:uFill>
                  <a:solidFill>
                    <a:srgbClr val="0000CC"/>
                  </a:solidFill>
                </a:uFill>
                <a:latin typeface="Calibri"/>
                <a:cs typeface="Calibri"/>
              </a:rPr>
              <a:t>Initial</a:t>
            </a:r>
            <a:r>
              <a:rPr dirty="0" u="sng" sz="1100" spc="5">
                <a:solidFill>
                  <a:srgbClr val="0000CC"/>
                </a:solidFill>
                <a:uFill>
                  <a:solidFill>
                    <a:srgbClr val="0000CC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CC"/>
                </a:solidFill>
                <a:uFill>
                  <a:solidFill>
                    <a:srgbClr val="0000CC"/>
                  </a:solidFill>
                </a:uFill>
                <a:latin typeface="Calibri"/>
                <a:cs typeface="Calibri"/>
              </a:rPr>
              <a:t>Condition(s)</a:t>
            </a:r>
            <a:r>
              <a:rPr dirty="0" sz="1100" spc="10">
                <a:solidFill>
                  <a:srgbClr val="0000CC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particular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r>
              <a:rPr dirty="0" sz="1100" spc="2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see)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unknown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them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 condition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 and</a:t>
            </a:r>
            <a:r>
              <a:rPr dirty="0" sz="1100">
                <a:latin typeface="Calibri"/>
                <a:cs typeface="Calibri"/>
              </a:rPr>
              <a:t> hence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first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endParaRPr sz="1100">
              <a:latin typeface="Calibri"/>
              <a:cs typeface="Calibri"/>
            </a:endParaRPr>
          </a:p>
          <a:p>
            <a:pPr algn="ctr" marL="42545">
              <a:lnSpc>
                <a:spcPct val="100000"/>
              </a:lnSpc>
              <a:spcBef>
                <a:spcPts val="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15" i="1">
                <a:latin typeface="Times New Roman"/>
                <a:cs typeface="Times New Roman"/>
              </a:rPr>
              <a:t>t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endParaRPr baseline="-19841" sz="1050">
              <a:latin typeface="Times New Roman"/>
              <a:cs typeface="Times New Roman"/>
            </a:endParaRPr>
          </a:p>
          <a:p>
            <a:pPr marL="63500" marR="112395">
              <a:lnSpc>
                <a:spcPct val="110000"/>
              </a:lnSpc>
              <a:spcBef>
                <a:spcPts val="1650"/>
              </a:spcBef>
            </a:pP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well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along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sufficient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 </a:t>
            </a:r>
            <a:r>
              <a:rPr dirty="0" sz="1100">
                <a:latin typeface="Calibri"/>
                <a:cs typeface="Calibri"/>
              </a:rPr>
              <a:t>conditions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CC"/>
                </a:solidFill>
                <a:uFill>
                  <a:solidFill>
                    <a:srgbClr val="0000CC"/>
                  </a:solidFill>
                </a:uFill>
                <a:latin typeface="Calibri"/>
                <a:cs typeface="Calibri"/>
              </a:rPr>
              <a:t>Initial Value</a:t>
            </a:r>
            <a:r>
              <a:rPr dirty="0" u="sng" sz="1100" spc="5">
                <a:solidFill>
                  <a:srgbClr val="0000CC"/>
                </a:solidFill>
                <a:uFill>
                  <a:solidFill>
                    <a:srgbClr val="0000CC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CC"/>
                </a:solidFill>
                <a:uFill>
                  <a:solidFill>
                    <a:srgbClr val="0000CC"/>
                  </a:solidFill>
                </a:uFill>
                <a:latin typeface="Calibri"/>
                <a:cs typeface="Calibri"/>
              </a:rPr>
              <a:t>Problem</a:t>
            </a:r>
            <a:r>
              <a:rPr dirty="0" sz="1100">
                <a:solidFill>
                  <a:srgbClr val="0000CC"/>
                </a:solidFill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(IVP).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522385" y="8898011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17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60627" y="8395650"/>
            <a:ext cx="2647950" cy="701675"/>
          </a:xfrm>
          <a:prstGeom prst="rect">
            <a:avLst/>
          </a:prstGeom>
        </p:spPr>
        <p:txBody>
          <a:bodyPr wrap="square" lIns="0" tIns="10985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865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2</a:t>
            </a:r>
            <a:r>
              <a:rPr dirty="0" sz="1200" spc="1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00">
              <a:latin typeface="Calibri"/>
              <a:cs typeface="Calibri"/>
            </a:endParaRPr>
          </a:p>
          <a:p>
            <a:pPr marL="1580515" marR="30480" indent="-10160">
              <a:lnSpc>
                <a:spcPct val="64600"/>
              </a:lnSpc>
            </a:pPr>
            <a:r>
              <a:rPr dirty="0" baseline="34722" sz="1800" i="1">
                <a:latin typeface="Times New Roman"/>
                <a:cs typeface="Times New Roman"/>
              </a:rPr>
              <a:t>dv</a:t>
            </a:r>
            <a:r>
              <a:rPr dirty="0" baseline="34722" sz="1800" spc="12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9.8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0.19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v 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61194" y="8736110"/>
            <a:ext cx="59944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48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14400" y="8510016"/>
            <a:ext cx="5943600" cy="582295"/>
          </a:xfrm>
          <a:custGeom>
            <a:avLst/>
            <a:gdLst/>
            <a:ahLst/>
            <a:cxnLst/>
            <a:rect l="l" t="t" r="r" b="b"/>
            <a:pathLst>
              <a:path w="5943600" h="582295">
                <a:moveTo>
                  <a:pt x="5943600" y="6108"/>
                </a:moveTo>
                <a:lnTo>
                  <a:pt x="5937504" y="6108"/>
                </a:lnTo>
                <a:lnTo>
                  <a:pt x="5937504" y="576059"/>
                </a:lnTo>
                <a:lnTo>
                  <a:pt x="6096" y="576059"/>
                </a:lnTo>
                <a:lnTo>
                  <a:pt x="6096" y="6108"/>
                </a:lnTo>
                <a:lnTo>
                  <a:pt x="0" y="6108"/>
                </a:lnTo>
                <a:lnTo>
                  <a:pt x="0" y="576059"/>
                </a:lnTo>
                <a:lnTo>
                  <a:pt x="0" y="582168"/>
                </a:lnTo>
                <a:lnTo>
                  <a:pt x="6096" y="582168"/>
                </a:lnTo>
                <a:lnTo>
                  <a:pt x="5937504" y="582168"/>
                </a:lnTo>
                <a:lnTo>
                  <a:pt x="5943600" y="582168"/>
                </a:lnTo>
                <a:lnTo>
                  <a:pt x="5943600" y="576072"/>
                </a:lnTo>
                <a:lnTo>
                  <a:pt x="5943600" y="6108"/>
                </a:lnTo>
                <a:close/>
              </a:path>
              <a:path w="5943600" h="582295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6096" y="6096"/>
                </a:lnTo>
                <a:lnTo>
                  <a:pt x="5937504" y="60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24075" y="3664831"/>
            <a:ext cx="3495675" cy="231397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287274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29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7945" marR="104139">
              <a:lnSpc>
                <a:spcPct val="1095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then 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exact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 after.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as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looked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Example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</a:t>
            </a:r>
            <a:r>
              <a:rPr dirty="0" sz="1100" spc="-5" b="1">
                <a:latin typeface="Calibri"/>
                <a:cs typeface="Calibri"/>
              </a:rPr>
              <a:t>,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R="322580">
              <a:lnSpc>
                <a:spcPts val="1175"/>
              </a:lnSpc>
            </a:pPr>
            <a:r>
              <a:rPr dirty="0" baseline="-26570" sz="1725" spc="30" i="1">
                <a:latin typeface="Times New Roman"/>
                <a:cs typeface="Times New Roman"/>
              </a:rPr>
              <a:t>v</a:t>
            </a:r>
            <a:r>
              <a:rPr dirty="0" baseline="-26570" sz="1725" spc="7" i="1">
                <a:latin typeface="Times New Roman"/>
                <a:cs typeface="Times New Roman"/>
              </a:rPr>
              <a:t> </a:t>
            </a:r>
            <a:r>
              <a:rPr dirty="0" baseline="-26570" sz="1725" spc="44">
                <a:latin typeface="Symbol"/>
                <a:cs typeface="Symbol"/>
              </a:rPr>
              <a:t></a:t>
            </a:r>
            <a:r>
              <a:rPr dirty="0" baseline="-26570" sz="1725" spc="-75">
                <a:latin typeface="Times New Roman"/>
                <a:cs typeface="Times New Roman"/>
              </a:rPr>
              <a:t> </a:t>
            </a:r>
            <a:r>
              <a:rPr dirty="0" baseline="-26570" sz="1725" spc="37">
                <a:latin typeface="Times New Roman"/>
                <a:cs typeface="Times New Roman"/>
              </a:rPr>
              <a:t>50</a:t>
            </a:r>
            <a:r>
              <a:rPr dirty="0" baseline="-26570" sz="1725" spc="-150">
                <a:latin typeface="Times New Roman"/>
                <a:cs typeface="Times New Roman"/>
              </a:rPr>
              <a:t> </a:t>
            </a:r>
            <a:r>
              <a:rPr dirty="0" baseline="-26570" sz="1725" spc="44">
                <a:latin typeface="Symbol"/>
                <a:cs typeface="Symbol"/>
              </a:rPr>
              <a:t></a:t>
            </a:r>
            <a:r>
              <a:rPr dirty="0" baseline="-26570" sz="1725" spc="-127">
                <a:latin typeface="Times New Roman"/>
                <a:cs typeface="Times New Roman"/>
              </a:rPr>
              <a:t> </a:t>
            </a:r>
            <a:r>
              <a:rPr dirty="0" baseline="-26570" sz="1725" spc="15" i="1">
                <a:latin typeface="Times New Roman"/>
                <a:cs typeface="Times New Roman"/>
              </a:rPr>
              <a:t>c</a:t>
            </a:r>
            <a:r>
              <a:rPr dirty="0" baseline="-26570" sz="1725" spc="82" b="1">
                <a:latin typeface="Times New Roman"/>
                <a:cs typeface="Times New Roman"/>
              </a:rPr>
              <a:t>e</a:t>
            </a:r>
            <a:r>
              <a:rPr dirty="0" sz="650" spc="20">
                <a:latin typeface="Symbol"/>
                <a:cs typeface="Symbol"/>
              </a:rPr>
              <a:t></a:t>
            </a: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5">
                <a:latin typeface="Times New Roman"/>
                <a:cs typeface="Times New Roman"/>
              </a:rPr>
              <a:t>.</a:t>
            </a:r>
            <a:r>
              <a:rPr dirty="0" sz="650" spc="20">
                <a:latin typeface="Times New Roman"/>
                <a:cs typeface="Times New Roman"/>
              </a:rPr>
              <a:t>19</a:t>
            </a:r>
            <a:r>
              <a:rPr dirty="0" sz="650" spc="45">
                <a:latin typeface="Times New Roman"/>
                <a:cs typeface="Times New Roman"/>
              </a:rPr>
              <a:t>6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600">
              <a:latin typeface="Times New Roman"/>
              <a:cs typeface="Times New Roman"/>
            </a:endParaRPr>
          </a:p>
          <a:p>
            <a:pPr marL="68580" marR="1574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after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c</a:t>
            </a:r>
            <a:r>
              <a:rPr dirty="0" sz="1100" spc="-3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simply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Times New Roman"/>
                <a:cs typeface="Times New Roman"/>
              </a:rPr>
              <a:t>c</a:t>
            </a:r>
            <a:r>
              <a:rPr dirty="0" sz="1100">
                <a:latin typeface="Calibri"/>
                <a:cs typeface="Calibri"/>
              </a:rPr>
              <a:t>.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let's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endParaRPr sz="1100">
              <a:latin typeface="Calibri"/>
              <a:cs typeface="Calibri"/>
            </a:endParaRPr>
          </a:p>
          <a:p>
            <a:pPr algn="ctr" marR="308610">
              <a:lnSpc>
                <a:spcPts val="1910"/>
              </a:lnSpc>
              <a:tabLst>
                <a:tab pos="1379855" algn="l"/>
                <a:tab pos="1840230" algn="l"/>
              </a:tabLst>
            </a:pPr>
            <a:r>
              <a:rPr dirty="0" baseline="4629" sz="1800">
                <a:latin typeface="Times New Roman"/>
                <a:cs typeface="Times New Roman"/>
              </a:rPr>
              <a:t>48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50">
                <a:latin typeface="Symbol"/>
                <a:cs typeface="Symbol"/>
              </a:rPr>
              <a:t></a:t>
            </a:r>
            <a:r>
              <a:rPr dirty="0" baseline="4629" sz="1800" spc="-75">
                <a:latin typeface="Times New Roman"/>
                <a:cs typeface="Times New Roman"/>
              </a:rPr>
              <a:t>0</a:t>
            </a:r>
            <a:r>
              <a:rPr dirty="0" sz="1600" spc="-5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50</a:t>
            </a:r>
            <a:r>
              <a:rPr dirty="0" baseline="4629" sz="1800" spc="-16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	</a:t>
            </a:r>
            <a:r>
              <a:rPr dirty="0" baseline="4629" sz="1800">
                <a:latin typeface="Symbol"/>
                <a:cs typeface="Symbol"/>
              </a:rPr>
              <a:t>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r>
              <a:rPr dirty="0" baseline="4629" sz="1800" spc="-6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  <a:p>
            <a:pPr marL="67945">
              <a:lnSpc>
                <a:spcPts val="1215"/>
              </a:lnSpc>
              <a:spcBef>
                <a:spcPts val="1689"/>
              </a:spcBef>
            </a:pPr>
            <a:r>
              <a:rPr dirty="0" sz="1100">
                <a:latin typeface="Calibri"/>
                <a:cs typeface="Calibri"/>
              </a:rPr>
              <a:t>So,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to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endParaRPr sz="1100">
              <a:latin typeface="Calibri"/>
              <a:cs typeface="Calibri"/>
            </a:endParaRPr>
          </a:p>
          <a:p>
            <a:pPr algn="ctr" marR="315595">
              <a:lnSpc>
                <a:spcPts val="1275"/>
              </a:lnSpc>
            </a:pPr>
            <a:r>
              <a:rPr dirty="0" baseline="-26570" sz="1725" spc="30" i="1">
                <a:latin typeface="Times New Roman"/>
                <a:cs typeface="Times New Roman"/>
              </a:rPr>
              <a:t>v</a:t>
            </a:r>
            <a:r>
              <a:rPr dirty="0" baseline="-26570" sz="1725" spc="7" i="1">
                <a:latin typeface="Times New Roman"/>
                <a:cs typeface="Times New Roman"/>
              </a:rPr>
              <a:t> </a:t>
            </a:r>
            <a:r>
              <a:rPr dirty="0" baseline="-26570" sz="1725" spc="44">
                <a:latin typeface="Symbol"/>
                <a:cs typeface="Symbol"/>
              </a:rPr>
              <a:t></a:t>
            </a:r>
            <a:r>
              <a:rPr dirty="0" baseline="-26570" sz="1725" spc="-75">
                <a:latin typeface="Times New Roman"/>
                <a:cs typeface="Times New Roman"/>
              </a:rPr>
              <a:t> </a:t>
            </a:r>
            <a:r>
              <a:rPr dirty="0" baseline="-26570" sz="1725" spc="37">
                <a:latin typeface="Times New Roman"/>
                <a:cs typeface="Times New Roman"/>
              </a:rPr>
              <a:t>50</a:t>
            </a:r>
            <a:r>
              <a:rPr dirty="0" baseline="-26570" sz="1725" spc="-150">
                <a:latin typeface="Times New Roman"/>
                <a:cs typeface="Times New Roman"/>
              </a:rPr>
              <a:t> </a:t>
            </a:r>
            <a:r>
              <a:rPr dirty="0" baseline="-26570" sz="1725" spc="44">
                <a:latin typeface="Symbol"/>
                <a:cs typeface="Symbol"/>
              </a:rPr>
              <a:t></a:t>
            </a:r>
            <a:r>
              <a:rPr dirty="0" baseline="-26570" sz="1725" spc="-127">
                <a:latin typeface="Times New Roman"/>
                <a:cs typeface="Times New Roman"/>
              </a:rPr>
              <a:t> </a:t>
            </a:r>
            <a:r>
              <a:rPr dirty="0" baseline="-26570" sz="1725" spc="7">
                <a:latin typeface="Times New Roman"/>
                <a:cs typeface="Times New Roman"/>
              </a:rPr>
              <a:t>2</a:t>
            </a:r>
            <a:r>
              <a:rPr dirty="0" baseline="-26570" sz="1725" spc="82" b="1">
                <a:latin typeface="Times New Roman"/>
                <a:cs typeface="Times New Roman"/>
              </a:rPr>
              <a:t>e</a:t>
            </a:r>
            <a:r>
              <a:rPr dirty="0" sz="650" spc="20">
                <a:latin typeface="Symbol"/>
                <a:cs typeface="Symbol"/>
              </a:rPr>
              <a:t></a:t>
            </a: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5">
                <a:latin typeface="Times New Roman"/>
                <a:cs typeface="Times New Roman"/>
              </a:rPr>
              <a:t>.</a:t>
            </a:r>
            <a:r>
              <a:rPr dirty="0" sz="650" spc="20">
                <a:latin typeface="Times New Roman"/>
                <a:cs typeface="Times New Roman"/>
              </a:rPr>
              <a:t>19</a:t>
            </a:r>
            <a:r>
              <a:rPr dirty="0" sz="650" spc="45">
                <a:latin typeface="Times New Roman"/>
                <a:cs typeface="Times New Roman"/>
              </a:rPr>
              <a:t>6</a:t>
            </a:r>
            <a:r>
              <a:rPr dirty="0" sz="650" spc="10" i="1">
                <a:latin typeface="Times New Roman"/>
                <a:cs typeface="Times New Roman"/>
              </a:rPr>
              <a:t>t</a:t>
            </a:r>
            <a:endParaRPr sz="6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70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this solution 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figure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700" y="3955747"/>
            <a:ext cx="3453129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couple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involved.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88725" y="4636467"/>
            <a:ext cx="181976" cy="16049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837161" y="4739411"/>
            <a:ext cx="8953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75283" y="4613067"/>
            <a:ext cx="166370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  <a:tabLst>
                <a:tab pos="108331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30" i="1">
                <a:latin typeface="Times New Roman"/>
                <a:cs typeface="Times New Roman"/>
              </a:rPr>
              <a:t> </a:t>
            </a:r>
            <a:r>
              <a:rPr dirty="0" baseline="31400" sz="1725" spc="22">
                <a:latin typeface="Symbol"/>
                <a:cs typeface="Symbol"/>
              </a:rPr>
              <a:t></a:t>
            </a:r>
            <a:r>
              <a:rPr dirty="0" baseline="31400" sz="1725" spc="-157">
                <a:latin typeface="Times New Roman"/>
                <a:cs typeface="Times New Roman"/>
              </a:rPr>
              <a:t> </a:t>
            </a:r>
            <a:r>
              <a:rPr dirty="0" u="sng" baseline="33333" sz="1875" spc="-44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33333" sz="1875" spc="135">
                <a:latin typeface="Times New Roman"/>
                <a:cs typeface="Times New Roman"/>
              </a:rPr>
              <a:t> </a:t>
            </a:r>
            <a:r>
              <a:rPr dirty="0" baseline="31400" sz="1725" spc="22">
                <a:latin typeface="Symbol"/>
                <a:cs typeface="Symbol"/>
              </a:rPr>
              <a:t></a:t>
            </a:r>
            <a:r>
              <a:rPr dirty="0" baseline="31400" sz="1725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 </a:t>
            </a:r>
            <a:r>
              <a:rPr dirty="0" sz="1150" spc="200">
                <a:latin typeface="Times New Roman"/>
                <a:cs typeface="Times New Roman"/>
              </a:rPr>
              <a:t> </a:t>
            </a:r>
            <a:r>
              <a:rPr dirty="0" sz="1150" spc="55">
                <a:latin typeface="Times New Roman"/>
                <a:cs typeface="Times New Roman"/>
              </a:rPr>
              <a:t>2,	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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u="sng" baseline="33333" sz="1875" spc="-44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baseline="33333" sz="1875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63487" y="4661918"/>
            <a:ext cx="3384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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baseline="-28985" sz="1725" spc="37">
                <a:latin typeface="Times New Roman"/>
                <a:cs typeface="Times New Roman"/>
              </a:rPr>
              <a:t>4</a:t>
            </a:r>
            <a:r>
              <a:rPr dirty="0" baseline="-28985" sz="1725" spc="-3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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88888" y="4756721"/>
            <a:ext cx="2876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  <a:tabLst>
                <a:tab pos="215900" algn="l"/>
              </a:tabLst>
            </a:pPr>
            <a:r>
              <a:rPr dirty="0" sz="1150" spc="15">
                <a:latin typeface="Symbol"/>
                <a:cs typeface="Symbol"/>
              </a:rPr>
              <a:t>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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60627" y="4269835"/>
            <a:ext cx="3134995" cy="862965"/>
          </a:xfrm>
          <a:prstGeom prst="rect">
            <a:avLst/>
          </a:prstGeom>
        </p:spPr>
        <p:txBody>
          <a:bodyPr wrap="square" lIns="0" tIns="7048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555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1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3</a:t>
            </a:r>
            <a:r>
              <a:rPr dirty="0" sz="1200" spc="1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IVP.</a:t>
            </a:r>
            <a:endParaRPr sz="1100">
              <a:latin typeface="Calibri"/>
              <a:cs typeface="Calibri"/>
            </a:endParaRPr>
          </a:p>
          <a:p>
            <a:pPr marL="564515">
              <a:lnSpc>
                <a:spcPct val="100000"/>
              </a:lnSpc>
              <a:spcBef>
                <a:spcPts val="600"/>
              </a:spcBef>
            </a:pP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0">
                <a:latin typeface="Times New Roman"/>
                <a:cs typeface="Times New Roman"/>
              </a:rPr>
              <a:t>os</a:t>
            </a:r>
            <a:r>
              <a:rPr dirty="0" baseline="4830" sz="1725" spc="-23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67" i="1">
                <a:latin typeface="Times New Roman"/>
                <a:cs typeface="Times New Roman"/>
              </a:rPr>
              <a:t>y</a:t>
            </a:r>
            <a:r>
              <a:rPr dirty="0" baseline="7246" sz="1725" spc="15">
                <a:latin typeface="Symbol"/>
                <a:cs typeface="Symbol"/>
              </a:rPr>
              <a:t></a:t>
            </a:r>
            <a:r>
              <a:rPr dirty="0" baseline="7246" sz="1725" spc="-172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sin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3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7">
                <a:latin typeface="Times New Roman"/>
                <a:cs typeface="Times New Roman"/>
              </a:rPr>
              <a:t>o</a:t>
            </a:r>
            <a:r>
              <a:rPr dirty="0" baseline="4830" sz="1725" spc="67">
                <a:latin typeface="Times New Roman"/>
                <a:cs typeface="Times New Roman"/>
              </a:rPr>
              <a:t>s</a:t>
            </a:r>
            <a:r>
              <a:rPr dirty="0" baseline="51282" sz="975" spc="30">
                <a:latin typeface="Times New Roman"/>
                <a:cs typeface="Times New Roman"/>
              </a:rPr>
              <a:t>3</a:t>
            </a:r>
            <a:r>
              <a:rPr dirty="0" baseline="51282" sz="975" spc="89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30">
                <a:latin typeface="Times New Roman"/>
                <a:cs typeface="Times New Roman"/>
              </a:rPr>
              <a:t>sin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142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1</a:t>
            </a:r>
            <a:endParaRPr baseline="4830" sz="1725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91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r>
              <a:rPr dirty="0" sz="1100" spc="-25" b="1" i="1">
                <a:latin typeface="Calibri"/>
                <a:cs typeface="Calibri"/>
              </a:rPr>
              <a:t> </a:t>
            </a:r>
            <a:r>
              <a:rPr dirty="0" sz="1100" b="1" i="1">
                <a:latin typeface="Calibri"/>
                <a:cs typeface="Calibri"/>
              </a:rPr>
              <a:t>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91077" y="6495577"/>
            <a:ext cx="0" cy="128905"/>
          </a:xfrm>
          <a:custGeom>
            <a:avLst/>
            <a:gdLst/>
            <a:ahLst/>
            <a:cxnLst/>
            <a:rect l="l" t="t" r="r" b="b"/>
            <a:pathLst>
              <a:path w="0" h="128904">
                <a:moveTo>
                  <a:pt x="0" y="0"/>
                </a:moveTo>
                <a:lnTo>
                  <a:pt x="0" y="128872"/>
                </a:lnTo>
              </a:path>
            </a:pathLst>
          </a:custGeom>
          <a:ln w="396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047459" y="6495577"/>
            <a:ext cx="0" cy="128905"/>
          </a:xfrm>
          <a:custGeom>
            <a:avLst/>
            <a:gdLst/>
            <a:ahLst/>
            <a:cxnLst/>
            <a:rect l="l" t="t" r="r" b="b"/>
            <a:pathLst>
              <a:path w="0" h="128904">
                <a:moveTo>
                  <a:pt x="0" y="0"/>
                </a:moveTo>
                <a:lnTo>
                  <a:pt x="0" y="128872"/>
                </a:lnTo>
              </a:path>
            </a:pathLst>
          </a:custGeom>
          <a:ln w="396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922540" y="5047499"/>
            <a:ext cx="5864860" cy="2633345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62865">
              <a:lnSpc>
                <a:spcPct val="100000"/>
              </a:lnSpc>
              <a:spcBef>
                <a:spcPts val="700"/>
              </a:spcBef>
            </a:pP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coefficient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>
              <a:latin typeface="Calibri"/>
              <a:cs typeface="Calibri"/>
            </a:endParaRPr>
          </a:p>
          <a:p>
            <a:pPr marL="1972310" marR="1638300" indent="-252729">
              <a:lnSpc>
                <a:spcPct val="50100"/>
              </a:lnSpc>
              <a:tabLst>
                <a:tab pos="3794760" algn="l"/>
                <a:tab pos="3964940" algn="l"/>
                <a:tab pos="4218305" algn="l"/>
              </a:tabLst>
            </a:pP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6944" sz="1800" spc="15">
                <a:latin typeface="Symbol"/>
                <a:cs typeface="Symbol"/>
              </a:rPr>
              <a:t></a:t>
            </a:r>
            <a:r>
              <a:rPr dirty="0" baseline="6944" sz="1800" spc="-19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u="sng" baseline="43981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sin</a:t>
            </a:r>
            <a:r>
              <a:rPr dirty="0" u="sng" baseline="43981" sz="1800" spc="-1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0465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30465" sz="2325" spc="-3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3981" sz="1800" spc="-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baseline="30465" sz="2325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baseline="30465" sz="2325" spc="9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cos</a:t>
            </a:r>
            <a:r>
              <a:rPr dirty="0" baseline="47619" sz="1050" spc="7">
                <a:latin typeface="Times New Roman"/>
                <a:cs typeface="Times New Roman"/>
              </a:rPr>
              <a:t>2</a:t>
            </a:r>
            <a:r>
              <a:rPr dirty="0" baseline="47619" sz="1050" spc="11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5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x</a:t>
            </a:r>
            <a:r>
              <a:rPr dirty="0" sz="1550" spc="15">
                <a:latin typeface="Symbol"/>
                <a:cs typeface="Symbol"/>
              </a:rPr>
              <a:t></a:t>
            </a:r>
            <a:r>
              <a:rPr dirty="0" baseline="4629" sz="1800" spc="22">
                <a:latin typeface="Times New Roman"/>
                <a:cs typeface="Times New Roman"/>
              </a:rPr>
              <a:t>sin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5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sz="1550" spc="-20">
                <a:latin typeface="Symbol"/>
                <a:cs typeface="Symbol"/>
              </a:rPr>
              <a:t></a:t>
            </a:r>
            <a:r>
              <a:rPr dirty="0" sz="1550" spc="-19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u="sng" baseline="39351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	1 	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algn="ctr" marL="13970">
              <a:lnSpc>
                <a:spcPct val="100000"/>
              </a:lnSpc>
              <a:spcBef>
                <a:spcPts val="204"/>
              </a:spcBef>
            </a:pP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6944" sz="1800" spc="-7">
                <a:latin typeface="Symbol"/>
                <a:cs typeface="Symbol"/>
              </a:rPr>
              <a:t></a:t>
            </a:r>
            <a:r>
              <a:rPr dirty="0" baseline="6944" sz="1800" spc="-19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t</a:t>
            </a:r>
            <a:r>
              <a:rPr dirty="0" baseline="4629" sz="1800" spc="-22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60">
                <a:latin typeface="Times New Roman"/>
                <a:cs typeface="Times New Roman"/>
              </a:rPr>
              <a:t>s</a:t>
            </a:r>
            <a:r>
              <a:rPr dirty="0" baseline="47619" sz="1050" spc="-7">
                <a:latin typeface="Times New Roman"/>
                <a:cs typeface="Times New Roman"/>
              </a:rPr>
              <a:t>2</a:t>
            </a:r>
            <a:r>
              <a:rPr dirty="0" baseline="47619" sz="1050" spc="10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22">
                <a:latin typeface="Times New Roman"/>
                <a:cs typeface="Times New Roman"/>
              </a:rPr>
              <a:t>e</a:t>
            </a:r>
            <a:r>
              <a:rPr dirty="0" baseline="4629" sz="1800" spc="172">
                <a:latin typeface="Times New Roman"/>
                <a:cs typeface="Times New Roman"/>
              </a:rPr>
              <a:t>c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400">
              <a:latin typeface="Symbol"/>
              <a:cs typeface="Symbol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factor.</a:t>
            </a:r>
            <a:endParaRPr sz="1100">
              <a:latin typeface="Calibri"/>
              <a:cs typeface="Calibri"/>
            </a:endParaRPr>
          </a:p>
          <a:p>
            <a:pPr algn="ctr" marL="58419">
              <a:lnSpc>
                <a:spcPct val="100000"/>
              </a:lnSpc>
              <a:spcBef>
                <a:spcPts val="515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830" sz="1725" spc="97" b="1">
                <a:latin typeface="Times New Roman"/>
                <a:cs typeface="Times New Roman"/>
              </a:rPr>
              <a:t>e</a:t>
            </a:r>
            <a:r>
              <a:rPr dirty="0" baseline="26570" sz="1725" spc="165">
                <a:latin typeface="Symbol"/>
                <a:cs typeface="Symbol"/>
              </a:rPr>
              <a:t></a:t>
            </a:r>
            <a:r>
              <a:rPr dirty="0" baseline="62962" sz="1125" spc="15">
                <a:latin typeface="Times New Roman"/>
                <a:cs typeface="Times New Roman"/>
              </a:rPr>
              <a:t>t</a:t>
            </a:r>
            <a:r>
              <a:rPr dirty="0" baseline="62962" sz="1125" spc="7">
                <a:latin typeface="Times New Roman"/>
                <a:cs typeface="Times New Roman"/>
              </a:rPr>
              <a:t>a</a:t>
            </a:r>
            <a:r>
              <a:rPr dirty="0" baseline="62962" sz="1125" spc="89">
                <a:latin typeface="Times New Roman"/>
                <a:cs typeface="Times New Roman"/>
              </a:rPr>
              <a:t>n</a:t>
            </a:r>
            <a:r>
              <a:rPr dirty="0" baseline="49382" sz="1350" spc="-112">
                <a:latin typeface="Symbol"/>
                <a:cs typeface="Symbol"/>
              </a:rPr>
              <a:t></a:t>
            </a:r>
            <a:r>
              <a:rPr dirty="0" baseline="49382" sz="1350" spc="-217">
                <a:latin typeface="Times New Roman"/>
                <a:cs typeface="Times New Roman"/>
              </a:rPr>
              <a:t> </a:t>
            </a:r>
            <a:r>
              <a:rPr dirty="0" baseline="72649" sz="975" spc="89" i="1">
                <a:latin typeface="Times New Roman"/>
                <a:cs typeface="Times New Roman"/>
              </a:rPr>
              <a:t>x</a:t>
            </a:r>
            <a:r>
              <a:rPr dirty="0" baseline="49382" sz="1350" spc="-15">
                <a:latin typeface="Symbol"/>
                <a:cs typeface="Symbol"/>
              </a:rPr>
              <a:t></a:t>
            </a:r>
            <a:r>
              <a:rPr dirty="0" baseline="62962" sz="1125" spc="30" i="1">
                <a:latin typeface="Times New Roman"/>
                <a:cs typeface="Times New Roman"/>
              </a:rPr>
              <a:t>dx</a:t>
            </a:r>
            <a:r>
              <a:rPr dirty="0" baseline="62962" sz="1125" i="1">
                <a:latin typeface="Times New Roman"/>
                <a:cs typeface="Times New Roman"/>
              </a:rPr>
              <a:t> </a:t>
            </a:r>
            <a:r>
              <a:rPr dirty="0" baseline="62962" sz="1125" spc="5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830" sz="1725" spc="67" b="1">
                <a:latin typeface="Times New Roman"/>
                <a:cs typeface="Times New Roman"/>
              </a:rPr>
              <a:t>e</a:t>
            </a:r>
            <a:r>
              <a:rPr dirty="0" baseline="59259" sz="1125" spc="-7">
                <a:latin typeface="Times New Roman"/>
                <a:cs typeface="Times New Roman"/>
              </a:rPr>
              <a:t>l</a:t>
            </a:r>
            <a:r>
              <a:rPr dirty="0" baseline="59259" sz="1125" spc="30">
                <a:latin typeface="Times New Roman"/>
                <a:cs typeface="Times New Roman"/>
              </a:rPr>
              <a:t>n</a:t>
            </a:r>
            <a:r>
              <a:rPr dirty="0" baseline="59259" sz="1125" spc="-67">
                <a:latin typeface="Times New Roman"/>
                <a:cs typeface="Times New Roman"/>
              </a:rPr>
              <a:t> </a:t>
            </a:r>
            <a:r>
              <a:rPr dirty="0" baseline="59259" sz="1125" spc="22">
                <a:latin typeface="Times New Roman"/>
                <a:cs typeface="Times New Roman"/>
              </a:rPr>
              <a:t>s</a:t>
            </a:r>
            <a:r>
              <a:rPr dirty="0" baseline="59259" sz="1125" spc="7">
                <a:latin typeface="Times New Roman"/>
                <a:cs typeface="Times New Roman"/>
              </a:rPr>
              <a:t>e</a:t>
            </a:r>
            <a:r>
              <a:rPr dirty="0" baseline="59259" sz="1125" spc="37">
                <a:latin typeface="Times New Roman"/>
                <a:cs typeface="Times New Roman"/>
              </a:rPr>
              <a:t>c</a:t>
            </a:r>
            <a:r>
              <a:rPr dirty="0" baseline="46296" sz="1350" spc="-112">
                <a:latin typeface="Symbol"/>
                <a:cs typeface="Symbol"/>
              </a:rPr>
              <a:t></a:t>
            </a:r>
            <a:r>
              <a:rPr dirty="0" baseline="46296" sz="1350" spc="-217">
                <a:latin typeface="Times New Roman"/>
                <a:cs typeface="Times New Roman"/>
              </a:rPr>
              <a:t> </a:t>
            </a:r>
            <a:r>
              <a:rPr dirty="0" baseline="68376" sz="975" spc="89" i="1">
                <a:latin typeface="Times New Roman"/>
                <a:cs typeface="Times New Roman"/>
              </a:rPr>
              <a:t>x</a:t>
            </a:r>
            <a:r>
              <a:rPr dirty="0" baseline="46296" sz="1350" spc="-112">
                <a:latin typeface="Symbol"/>
                <a:cs typeface="Symbol"/>
              </a:rPr>
              <a:t></a:t>
            </a:r>
            <a:r>
              <a:rPr dirty="0" baseline="46296" sz="1350">
                <a:latin typeface="Times New Roman"/>
                <a:cs typeface="Times New Roman"/>
              </a:rPr>
              <a:t> </a:t>
            </a:r>
            <a:r>
              <a:rPr dirty="0" baseline="46296" sz="1350" spc="7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830" sz="1725" spc="67" b="1">
                <a:latin typeface="Times New Roman"/>
                <a:cs typeface="Times New Roman"/>
              </a:rPr>
              <a:t>e</a:t>
            </a:r>
            <a:r>
              <a:rPr dirty="0" baseline="51851" sz="1125" spc="-7">
                <a:latin typeface="Times New Roman"/>
                <a:cs typeface="Times New Roman"/>
              </a:rPr>
              <a:t>l</a:t>
            </a:r>
            <a:r>
              <a:rPr dirty="0" baseline="51851" sz="1125" spc="30">
                <a:latin typeface="Times New Roman"/>
                <a:cs typeface="Times New Roman"/>
              </a:rPr>
              <a:t>n</a:t>
            </a:r>
            <a:r>
              <a:rPr dirty="0" baseline="51851" sz="1125">
                <a:latin typeface="Times New Roman"/>
                <a:cs typeface="Times New Roman"/>
              </a:rPr>
              <a:t> </a:t>
            </a:r>
            <a:r>
              <a:rPr dirty="0" baseline="51851" sz="1125" spc="22">
                <a:latin typeface="Times New Roman"/>
                <a:cs typeface="Times New Roman"/>
              </a:rPr>
              <a:t>s</a:t>
            </a:r>
            <a:r>
              <a:rPr dirty="0" baseline="51851" sz="1125" spc="7">
                <a:latin typeface="Times New Roman"/>
                <a:cs typeface="Times New Roman"/>
              </a:rPr>
              <a:t>e</a:t>
            </a:r>
            <a:r>
              <a:rPr dirty="0" baseline="51851" sz="1125" spc="37">
                <a:latin typeface="Times New Roman"/>
                <a:cs typeface="Times New Roman"/>
              </a:rPr>
              <a:t>c</a:t>
            </a:r>
            <a:r>
              <a:rPr dirty="0" baseline="40123" sz="1350" spc="-112">
                <a:latin typeface="Symbol"/>
                <a:cs typeface="Symbol"/>
              </a:rPr>
              <a:t></a:t>
            </a:r>
            <a:r>
              <a:rPr dirty="0" baseline="40123" sz="1350" spc="-217">
                <a:latin typeface="Times New Roman"/>
                <a:cs typeface="Times New Roman"/>
              </a:rPr>
              <a:t> </a:t>
            </a:r>
            <a:r>
              <a:rPr dirty="0" baseline="59829" sz="975" spc="89" i="1">
                <a:latin typeface="Times New Roman"/>
                <a:cs typeface="Times New Roman"/>
              </a:rPr>
              <a:t>x</a:t>
            </a:r>
            <a:r>
              <a:rPr dirty="0" baseline="40123" sz="1350" spc="-112">
                <a:latin typeface="Symbol"/>
                <a:cs typeface="Symbol"/>
              </a:rPr>
              <a:t></a:t>
            </a:r>
            <a:r>
              <a:rPr dirty="0" baseline="40123" sz="1350">
                <a:latin typeface="Times New Roman"/>
                <a:cs typeface="Times New Roman"/>
              </a:rPr>
              <a:t> </a:t>
            </a:r>
            <a:r>
              <a:rPr dirty="0" baseline="40123" sz="1350" spc="-82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Times New Roman"/>
                <a:cs typeface="Times New Roman"/>
              </a:rPr>
              <a:t>s</a:t>
            </a:r>
            <a:r>
              <a:rPr dirty="0" baseline="4830" sz="1725" spc="15">
                <a:latin typeface="Times New Roman"/>
                <a:cs typeface="Times New Roman"/>
              </a:rPr>
              <a:t>e</a:t>
            </a:r>
            <a:r>
              <a:rPr dirty="0" baseline="4830" sz="1725" spc="209">
                <a:latin typeface="Times New Roman"/>
                <a:cs typeface="Times New Roman"/>
              </a:rPr>
              <a:t>c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62865" marR="76835">
              <a:lnSpc>
                <a:spcPct val="109100"/>
              </a:lnSpc>
              <a:spcBef>
                <a:spcPts val="1670"/>
              </a:spcBef>
            </a:pP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integral?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cosines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 </a:t>
            </a:r>
            <a:r>
              <a:rPr dirty="0" sz="1100">
                <a:latin typeface="Calibri"/>
                <a:cs typeface="Calibri"/>
              </a:rPr>
              <a:t>could drop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bars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secant</a:t>
            </a:r>
            <a:r>
              <a:rPr dirty="0" sz="1100" spc="-5">
                <a:latin typeface="Calibri"/>
                <a:cs typeface="Calibri"/>
              </a:rPr>
              <a:t> 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>
                <a:latin typeface="Calibri"/>
                <a:cs typeface="Calibri"/>
              </a:rPr>
              <a:t>on</a:t>
            </a:r>
            <a:endParaRPr sz="1100">
              <a:latin typeface="Calibri"/>
              <a:cs typeface="Calibri"/>
            </a:endParaRPr>
          </a:p>
          <a:p>
            <a:pPr marL="63500" marR="17780" indent="-635">
              <a:lnSpc>
                <a:spcPct val="110000"/>
              </a:lnSpc>
            </a:pP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fact,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-5">
                <a:latin typeface="Calibri"/>
                <a:cs typeface="Calibri"/>
              </a:rPr>
              <a:t> that there are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equivalent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below.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preference.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384708" y="7938499"/>
            <a:ext cx="0" cy="204470"/>
          </a:xfrm>
          <a:custGeom>
            <a:avLst/>
            <a:gdLst/>
            <a:ahLst/>
            <a:cxnLst/>
            <a:rect l="l" t="t" r="r" b="b"/>
            <a:pathLst>
              <a:path w="0" h="204470">
                <a:moveTo>
                  <a:pt x="0" y="0"/>
                </a:moveTo>
                <a:lnTo>
                  <a:pt x="0" y="203993"/>
                </a:lnTo>
              </a:path>
            </a:pathLst>
          </a:custGeom>
          <a:ln w="754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832123" y="7938499"/>
            <a:ext cx="0" cy="204470"/>
          </a:xfrm>
          <a:custGeom>
            <a:avLst/>
            <a:gdLst/>
            <a:ahLst/>
            <a:cxnLst/>
            <a:rect l="l" t="t" r="r" b="b"/>
            <a:pathLst>
              <a:path w="0" h="204470">
                <a:moveTo>
                  <a:pt x="0" y="0"/>
                </a:moveTo>
                <a:lnTo>
                  <a:pt x="0" y="203993"/>
                </a:lnTo>
              </a:path>
            </a:pathLst>
          </a:custGeom>
          <a:ln w="754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144439" y="7938499"/>
            <a:ext cx="0" cy="204470"/>
          </a:xfrm>
          <a:custGeom>
            <a:avLst/>
            <a:gdLst/>
            <a:ahLst/>
            <a:cxnLst/>
            <a:rect l="l" t="t" r="r" b="b"/>
            <a:pathLst>
              <a:path w="0" h="204470">
                <a:moveTo>
                  <a:pt x="0" y="0"/>
                </a:moveTo>
                <a:lnTo>
                  <a:pt x="0" y="203993"/>
                </a:lnTo>
              </a:path>
            </a:pathLst>
          </a:custGeom>
          <a:ln w="754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591854" y="7938499"/>
            <a:ext cx="0" cy="204470"/>
          </a:xfrm>
          <a:custGeom>
            <a:avLst/>
            <a:gdLst/>
            <a:ahLst/>
            <a:cxnLst/>
            <a:rect l="l" t="t" r="r" b="b"/>
            <a:pathLst>
              <a:path w="0" h="204470">
                <a:moveTo>
                  <a:pt x="0" y="0"/>
                </a:moveTo>
                <a:lnTo>
                  <a:pt x="0" y="203993"/>
                </a:lnTo>
              </a:path>
            </a:pathLst>
          </a:custGeom>
          <a:ln w="754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010263" y="7938499"/>
            <a:ext cx="0" cy="204470"/>
          </a:xfrm>
          <a:custGeom>
            <a:avLst/>
            <a:gdLst/>
            <a:ahLst/>
            <a:cxnLst/>
            <a:rect l="l" t="t" r="r" b="b"/>
            <a:pathLst>
              <a:path w="0" h="204470">
                <a:moveTo>
                  <a:pt x="0" y="0"/>
                </a:moveTo>
                <a:lnTo>
                  <a:pt x="0" y="203993"/>
                </a:lnTo>
              </a:path>
            </a:pathLst>
          </a:custGeom>
          <a:ln w="754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445757" y="7938499"/>
            <a:ext cx="0" cy="204470"/>
          </a:xfrm>
          <a:custGeom>
            <a:avLst/>
            <a:gdLst/>
            <a:ahLst/>
            <a:cxnLst/>
            <a:rect l="l" t="t" r="r" b="b"/>
            <a:pathLst>
              <a:path w="0" h="204470">
                <a:moveTo>
                  <a:pt x="0" y="0"/>
                </a:moveTo>
                <a:lnTo>
                  <a:pt x="0" y="203993"/>
                </a:lnTo>
              </a:path>
            </a:pathLst>
          </a:custGeom>
          <a:ln w="754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960658" y="7848406"/>
            <a:ext cx="4511675" cy="965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355725">
              <a:lnSpc>
                <a:spcPct val="100000"/>
              </a:lnSpc>
              <a:spcBef>
                <a:spcPts val="100"/>
              </a:spcBef>
            </a:pP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35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t</a:t>
            </a:r>
            <a:r>
              <a:rPr dirty="0" baseline="4629" sz="1800" spc="-15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217">
                <a:latin typeface="Symbol"/>
                <a:cs typeface="Symbol"/>
              </a:rPr>
              <a:t></a:t>
            </a:r>
            <a:r>
              <a:rPr dirty="0" baseline="4629" sz="1800" spc="-22">
                <a:latin typeface="Times New Roman"/>
                <a:cs typeface="Times New Roman"/>
              </a:rPr>
              <a:t>l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l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65">
                <a:latin typeface="Times New Roman"/>
                <a:cs typeface="Times New Roman"/>
              </a:rPr>
              <a:t> </a:t>
            </a:r>
            <a:r>
              <a:rPr dirty="0" baseline="71428" sz="1050" spc="-15">
                <a:latin typeface="Symbol"/>
                <a:cs typeface="Symbol"/>
              </a:rPr>
              <a:t></a:t>
            </a:r>
            <a:r>
              <a:rPr dirty="0" baseline="71428" sz="1050" spc="-7">
                <a:latin typeface="Times New Roman"/>
                <a:cs typeface="Times New Roman"/>
              </a:rPr>
              <a:t>1</a:t>
            </a:r>
            <a:r>
              <a:rPr dirty="0" baseline="71428" sz="1050">
                <a:latin typeface="Times New Roman"/>
                <a:cs typeface="Times New Roman"/>
              </a:rPr>
              <a:t> </a:t>
            </a:r>
            <a:r>
              <a:rPr dirty="0" baseline="71428" sz="1050" spc="-1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l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 spc="179">
                <a:latin typeface="Times New Roman"/>
                <a:cs typeface="Times New Roman"/>
              </a:rPr>
              <a:t>c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25400">
              <a:lnSpc>
                <a:spcPct val="100000"/>
              </a:lnSpc>
              <a:spcBef>
                <a:spcPts val="1850"/>
              </a:spcBef>
            </a:pP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fact.</a:t>
            </a:r>
            <a:endParaRPr sz="1100">
              <a:latin typeface="Calibri"/>
              <a:cs typeface="Calibri"/>
            </a:endParaRPr>
          </a:p>
          <a:p>
            <a:pPr marL="2345055">
              <a:lnSpc>
                <a:spcPct val="100000"/>
              </a:lnSpc>
              <a:spcBef>
                <a:spcPts val="210"/>
              </a:spcBef>
            </a:pPr>
            <a:r>
              <a:rPr dirty="0" baseline="4830" sz="1725" spc="60" b="1">
                <a:latin typeface="Times New Roman"/>
                <a:cs typeface="Times New Roman"/>
              </a:rPr>
              <a:t>e</a:t>
            </a:r>
            <a:r>
              <a:rPr dirty="0" baseline="55555" sz="1125" spc="-7">
                <a:latin typeface="Times New Roman"/>
                <a:cs typeface="Times New Roman"/>
              </a:rPr>
              <a:t>l</a:t>
            </a:r>
            <a:r>
              <a:rPr dirty="0" baseline="55555" sz="1125" spc="30">
                <a:latin typeface="Times New Roman"/>
                <a:cs typeface="Times New Roman"/>
              </a:rPr>
              <a:t>n</a:t>
            </a:r>
            <a:r>
              <a:rPr dirty="0" baseline="55555" sz="1125" spc="82">
                <a:latin typeface="Times New Roman"/>
                <a:cs typeface="Times New Roman"/>
              </a:rPr>
              <a:t> </a:t>
            </a:r>
            <a:r>
              <a:rPr dirty="0" baseline="55555" sz="1125" spc="15" i="1">
                <a:latin typeface="Times New Roman"/>
                <a:cs typeface="Times New Roman"/>
              </a:rPr>
              <a:t>f</a:t>
            </a:r>
            <a:r>
              <a:rPr dirty="0" baseline="55555" sz="1125" spc="7" i="1">
                <a:latin typeface="Times New Roman"/>
                <a:cs typeface="Times New Roman"/>
              </a:rPr>
              <a:t> </a:t>
            </a:r>
            <a:r>
              <a:rPr dirty="0" baseline="36111" sz="1500" spc="-165">
                <a:latin typeface="Symbol"/>
                <a:cs typeface="Symbol"/>
              </a:rPr>
              <a:t></a:t>
            </a:r>
            <a:r>
              <a:rPr dirty="0" baseline="36111" sz="1500" spc="-247">
                <a:latin typeface="Times New Roman"/>
                <a:cs typeface="Times New Roman"/>
              </a:rPr>
              <a:t> </a:t>
            </a:r>
            <a:r>
              <a:rPr dirty="0" baseline="55555" sz="1125" spc="89" i="1">
                <a:latin typeface="Times New Roman"/>
                <a:cs typeface="Times New Roman"/>
              </a:rPr>
              <a:t>x</a:t>
            </a:r>
            <a:r>
              <a:rPr dirty="0" baseline="36111" sz="1500" spc="-165">
                <a:latin typeface="Symbol"/>
                <a:cs typeface="Symbol"/>
              </a:rPr>
              <a:t></a:t>
            </a:r>
            <a:r>
              <a:rPr dirty="0" baseline="36111" sz="1500">
                <a:latin typeface="Times New Roman"/>
                <a:cs typeface="Times New Roman"/>
              </a:rPr>
              <a:t> </a:t>
            </a:r>
            <a:r>
              <a:rPr dirty="0" baseline="36111" sz="1500" spc="-157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-11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5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5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217920" y="8584183"/>
            <a:ext cx="2667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11)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914400" y="4344911"/>
            <a:ext cx="5943600" cy="4683760"/>
          </a:xfrm>
          <a:custGeom>
            <a:avLst/>
            <a:gdLst/>
            <a:ahLst/>
            <a:cxnLst/>
            <a:rect l="l" t="t" r="r" b="b"/>
            <a:pathLst>
              <a:path w="5943600" h="4683759">
                <a:moveTo>
                  <a:pt x="5943600" y="6121"/>
                </a:moveTo>
                <a:lnTo>
                  <a:pt x="5937504" y="6121"/>
                </a:lnTo>
                <a:lnTo>
                  <a:pt x="5937504" y="4677156"/>
                </a:lnTo>
                <a:lnTo>
                  <a:pt x="6096" y="4677156"/>
                </a:lnTo>
                <a:lnTo>
                  <a:pt x="6096" y="6121"/>
                </a:lnTo>
                <a:lnTo>
                  <a:pt x="0" y="6121"/>
                </a:lnTo>
                <a:lnTo>
                  <a:pt x="0" y="4677156"/>
                </a:lnTo>
                <a:lnTo>
                  <a:pt x="0" y="4683264"/>
                </a:lnTo>
                <a:lnTo>
                  <a:pt x="6096" y="4683264"/>
                </a:lnTo>
                <a:lnTo>
                  <a:pt x="5937504" y="4683264"/>
                </a:lnTo>
                <a:lnTo>
                  <a:pt x="5943600" y="4683264"/>
                </a:lnTo>
                <a:lnTo>
                  <a:pt x="5943600" y="4677168"/>
                </a:lnTo>
                <a:lnTo>
                  <a:pt x="5943600" y="6121"/>
                </a:lnTo>
                <a:close/>
              </a:path>
              <a:path w="5943600" h="4683759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6096" y="6108"/>
                </a:lnTo>
                <a:lnTo>
                  <a:pt x="5937504" y="610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750822" y="440067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747639" y="4392738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22117" y="4237560"/>
            <a:ext cx="242316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 spc="179">
                <a:latin typeface="Times New Roman"/>
                <a:cs typeface="Times New Roman"/>
              </a:rPr>
              <a:t>c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89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112">
                <a:latin typeface="Times New Roman"/>
                <a:cs typeface="Times New Roman"/>
              </a:rPr>
              <a:t>2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t</a:t>
            </a:r>
            <a:r>
              <a:rPr dirty="0" baseline="4629" sz="1800" spc="-15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35227" y="884021"/>
            <a:ext cx="5902325" cy="32594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 marR="404495">
              <a:lnSpc>
                <a:spcPct val="11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problems.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 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cases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50800" marR="43180">
              <a:lnSpc>
                <a:spcPct val="109800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verify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 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integrating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 through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 the </a:t>
            </a:r>
            <a:r>
              <a:rPr dirty="0" sz="1100" spc="-5">
                <a:latin typeface="Calibri"/>
                <a:cs typeface="Calibri"/>
              </a:rPr>
              <a:t>original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integrating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factor</a:t>
            </a:r>
            <a:r>
              <a:rPr dirty="0" sz="1100" spc="-5">
                <a:latin typeface="Calibri"/>
                <a:cs typeface="Calibri"/>
              </a:rPr>
              <a:t> through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original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you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wrong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solution!</a:t>
            </a:r>
            <a:endParaRPr sz="1100">
              <a:latin typeface="Calibri"/>
              <a:cs typeface="Calibri"/>
            </a:endParaRPr>
          </a:p>
          <a:p>
            <a:pPr algn="ctr" marR="306070">
              <a:lnSpc>
                <a:spcPct val="100000"/>
              </a:lnSpc>
              <a:spcBef>
                <a:spcPts val="10"/>
              </a:spcBef>
            </a:pP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>
                <a:latin typeface="Times New Roman"/>
                <a:cs typeface="Times New Roman"/>
              </a:rPr>
              <a:t>c</a:t>
            </a:r>
            <a:r>
              <a:rPr dirty="0" baseline="4629" sz="1800" spc="-2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37" i="1">
                <a:latin typeface="Times New Roman"/>
                <a:cs typeface="Times New Roman"/>
              </a:rPr>
              <a:t>y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19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 spc="179">
                <a:latin typeface="Times New Roman"/>
                <a:cs typeface="Times New Roman"/>
              </a:rPr>
              <a:t>c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t</a:t>
            </a:r>
            <a:r>
              <a:rPr dirty="0" baseline="4629" sz="1800" spc="-15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 spc="179">
                <a:latin typeface="Times New Roman"/>
                <a:cs typeface="Times New Roman"/>
              </a:rPr>
              <a:t>c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5">
                <a:latin typeface="Symbol"/>
                <a:cs typeface="Symbol"/>
              </a:rPr>
              <a:t>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67">
                <a:latin typeface="Times New Roman"/>
                <a:cs typeface="Times New Roman"/>
              </a:rPr>
              <a:t>s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12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 spc="52">
                <a:latin typeface="Times New Roman"/>
                <a:cs typeface="Times New Roman"/>
              </a:rPr>
              <a:t>c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12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algn="ctr" marL="146050">
              <a:lnSpc>
                <a:spcPct val="100000"/>
              </a:lnSpc>
              <a:spcBef>
                <a:spcPts val="459"/>
              </a:spcBef>
            </a:pPr>
            <a:r>
              <a:rPr dirty="0" baseline="-3174" sz="2625" spc="-195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0">
                <a:latin typeface="Times New Roman"/>
                <a:cs typeface="Times New Roman"/>
              </a:rPr>
              <a:t>e</a:t>
            </a:r>
            <a:r>
              <a:rPr dirty="0" sz="1200" spc="120">
                <a:latin typeface="Times New Roman"/>
                <a:cs typeface="Times New Roman"/>
              </a:rPr>
              <a:t>c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3174" sz="2625" spc="-345">
                <a:latin typeface="Symbol"/>
                <a:cs typeface="Symbol"/>
              </a:rPr>
              <a:t></a:t>
            </a:r>
            <a:r>
              <a:rPr dirty="0" baseline="23148" sz="1800">
                <a:latin typeface="Symbol"/>
                <a:cs typeface="Symbol"/>
              </a:rPr>
              <a:t></a:t>
            </a:r>
            <a:r>
              <a:rPr dirty="0" baseline="23148" sz="1800" spc="8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30">
                <a:latin typeface="Times New Roman"/>
                <a:cs typeface="Times New Roman"/>
              </a:rPr>
              <a:t>s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22">
                <a:latin typeface="Symbol"/>
                <a:cs typeface="Symbol"/>
              </a:rPr>
              <a:t></a:t>
            </a:r>
            <a:r>
              <a:rPr dirty="0" sz="1200">
                <a:latin typeface="Times New Roman"/>
                <a:cs typeface="Times New Roman"/>
              </a:rPr>
              <a:t>sin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0">
                <a:latin typeface="Times New Roman"/>
                <a:cs typeface="Times New Roman"/>
              </a:rPr>
              <a:t>e</a:t>
            </a:r>
            <a:r>
              <a:rPr dirty="0" sz="1200" spc="35">
                <a:latin typeface="Times New Roman"/>
                <a:cs typeface="Times New Roman"/>
              </a:rPr>
              <a:t>c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120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  <a:p>
            <a:pPr marL="50800">
              <a:lnSpc>
                <a:spcPct val="100000"/>
              </a:lnSpc>
              <a:spcBef>
                <a:spcPts val="1730"/>
              </a:spcBef>
            </a:pP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sides.</a:t>
            </a:r>
            <a:endParaRPr sz="1100">
              <a:latin typeface="Calibri"/>
              <a:cs typeface="Calibri"/>
            </a:endParaRPr>
          </a:p>
          <a:p>
            <a:pPr algn="ctr" marL="2540">
              <a:lnSpc>
                <a:spcPct val="100000"/>
              </a:lnSpc>
              <a:spcBef>
                <a:spcPts val="295"/>
              </a:spcBef>
            </a:pPr>
            <a:r>
              <a:rPr dirty="0" baseline="-13888" sz="2700" spc="225">
                <a:latin typeface="Symbol"/>
                <a:cs typeface="Symbol"/>
              </a:rPr>
              <a:t></a:t>
            </a:r>
            <a:r>
              <a:rPr dirty="0" baseline="-4761" sz="2625" spc="-195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0">
                <a:latin typeface="Times New Roman"/>
                <a:cs typeface="Times New Roman"/>
              </a:rPr>
              <a:t>e</a:t>
            </a:r>
            <a:r>
              <a:rPr dirty="0" sz="1200">
                <a:latin typeface="Times New Roman"/>
                <a:cs typeface="Times New Roman"/>
              </a:rPr>
              <a:t>c</a:t>
            </a:r>
            <a:r>
              <a:rPr dirty="0" sz="1200" spc="-180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761" sz="2625" spc="-345">
                <a:latin typeface="Symbol"/>
                <a:cs typeface="Symbol"/>
              </a:rPr>
              <a:t></a:t>
            </a:r>
            <a:r>
              <a:rPr dirty="0" baseline="23148" sz="1800">
                <a:latin typeface="Symbol"/>
                <a:cs typeface="Symbol"/>
              </a:rPr>
              <a:t></a:t>
            </a:r>
            <a:r>
              <a:rPr dirty="0" baseline="23148" sz="1800" spc="-82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>
                <a:latin typeface="Symbol"/>
                <a:cs typeface="Symbol"/>
              </a:rPr>
              <a:t></a:t>
            </a:r>
            <a:r>
              <a:rPr dirty="0" baseline="-13888" sz="2700" spc="-3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30">
                <a:latin typeface="Times New Roman"/>
                <a:cs typeface="Times New Roman"/>
              </a:rPr>
              <a:t>s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15">
                <a:latin typeface="Symbol"/>
                <a:cs typeface="Symbol"/>
              </a:rPr>
              <a:t></a:t>
            </a:r>
            <a:r>
              <a:rPr dirty="0" sz="1200">
                <a:latin typeface="Times New Roman"/>
                <a:cs typeface="Times New Roman"/>
              </a:rPr>
              <a:t>sin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0">
                <a:latin typeface="Times New Roman"/>
                <a:cs typeface="Times New Roman"/>
              </a:rPr>
              <a:t>e</a:t>
            </a:r>
            <a:r>
              <a:rPr dirty="0" sz="1200" spc="35">
                <a:latin typeface="Times New Roman"/>
                <a:cs typeface="Times New Roman"/>
              </a:rPr>
              <a:t>c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59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  <a:p>
            <a:pPr algn="ctr" marR="31750">
              <a:lnSpc>
                <a:spcPct val="100000"/>
              </a:lnSpc>
              <a:spcBef>
                <a:spcPts val="325"/>
              </a:spcBef>
            </a:pP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 spc="179">
                <a:latin typeface="Times New Roman"/>
                <a:cs typeface="Times New Roman"/>
              </a:rPr>
              <a:t>c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4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104">
                <a:latin typeface="Times New Roman"/>
                <a:cs typeface="Times New Roman"/>
              </a:rPr>
              <a:t>2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 spc="52">
                <a:latin typeface="Times New Roman"/>
                <a:cs typeface="Times New Roman"/>
              </a:rPr>
              <a:t>c</a:t>
            </a:r>
            <a:r>
              <a:rPr dirty="0" baseline="47619" sz="1050" spc="-7">
                <a:latin typeface="Times New Roman"/>
                <a:cs typeface="Times New Roman"/>
              </a:rPr>
              <a:t>2</a:t>
            </a:r>
            <a:r>
              <a:rPr dirty="0" baseline="47619" sz="1050" spc="10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dx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3260" y="4695131"/>
            <a:ext cx="5650865" cy="539750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12700" marR="5080">
              <a:lnSpc>
                <a:spcPct val="117500"/>
              </a:lnSpc>
              <a:spcBef>
                <a:spcPts val="235"/>
              </a:spcBef>
            </a:pPr>
            <a:r>
              <a:rPr dirty="0" baseline="5050" sz="1650">
                <a:latin typeface="Calibri"/>
                <a:cs typeface="Calibri"/>
              </a:rPr>
              <a:t>Note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use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trig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formula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sz="1600" spc="-55">
                <a:latin typeface="Symbol"/>
                <a:cs typeface="Symbol"/>
              </a:rPr>
              <a:t></a:t>
            </a:r>
            <a:r>
              <a:rPr dirty="0" baseline="4629" sz="1800" spc="-82">
                <a:latin typeface="Times New Roman"/>
                <a:cs typeface="Times New Roman"/>
              </a:rPr>
              <a:t>2</a:t>
            </a:r>
            <a:r>
              <a:rPr dirty="0" baseline="4444" sz="1875" spc="-82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sin</a:t>
            </a:r>
            <a:r>
              <a:rPr dirty="0" baseline="4444" sz="1875" spc="22">
                <a:latin typeface="Symbol"/>
                <a:cs typeface="Symbol"/>
              </a:rPr>
              <a:t></a:t>
            </a:r>
            <a:r>
              <a:rPr dirty="0" baseline="4444" sz="1875" spc="-2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cos</a:t>
            </a:r>
            <a:r>
              <a:rPr dirty="0" baseline="4444" sz="1875">
                <a:latin typeface="Symbol"/>
                <a:cs typeface="Symbol"/>
              </a:rPr>
              <a:t></a:t>
            </a:r>
            <a:r>
              <a:rPr dirty="0" baseline="4444" sz="1875" spc="397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made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integral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easier.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Next,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solve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676810" y="5456644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676812" y="5862718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673634" y="5448684"/>
            <a:ext cx="10160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673634" y="5854760"/>
            <a:ext cx="10160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091023" y="5294233"/>
            <a:ext cx="3290570" cy="26416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sz="1550" spc="-20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cos</a:t>
            </a:r>
            <a:r>
              <a:rPr dirty="0" sz="1550" spc="-5">
                <a:latin typeface="Symbol"/>
                <a:cs typeface="Symbol"/>
              </a:rPr>
              <a:t></a:t>
            </a:r>
            <a:r>
              <a:rPr dirty="0" sz="1550" spc="-225">
                <a:latin typeface="Times New Roman"/>
                <a:cs typeface="Times New Roman"/>
              </a:rPr>
              <a:t> </a:t>
            </a:r>
            <a:r>
              <a:rPr dirty="0" baseline="4629" sz="1800" spc="37" i="1">
                <a:latin typeface="Times New Roman"/>
                <a:cs typeface="Times New Roman"/>
              </a:rPr>
              <a:t>x</a:t>
            </a:r>
            <a:r>
              <a:rPr dirty="0" sz="1550" spc="25">
                <a:latin typeface="Symbol"/>
                <a:cs typeface="Symbol"/>
              </a:rPr>
              <a:t></a:t>
            </a:r>
            <a:r>
              <a:rPr dirty="0" baseline="4629" sz="1800" spc="37">
                <a:latin typeface="Times New Roman"/>
                <a:cs typeface="Times New Roman"/>
              </a:rPr>
              <a:t>cos</a:t>
            </a:r>
            <a:r>
              <a:rPr dirty="0" sz="1550" spc="25">
                <a:latin typeface="Symbol"/>
                <a:cs typeface="Symbol"/>
              </a:rPr>
              <a:t></a:t>
            </a:r>
            <a:r>
              <a:rPr dirty="0" baseline="4629" sz="1800" spc="37">
                <a:latin typeface="Times New Roman"/>
                <a:cs typeface="Times New Roman"/>
              </a:rPr>
              <a:t>2</a:t>
            </a:r>
            <a:r>
              <a:rPr dirty="0" baseline="4629" sz="1800" spc="37" i="1">
                <a:latin typeface="Times New Roman"/>
                <a:cs typeface="Times New Roman"/>
              </a:rPr>
              <a:t>x</a:t>
            </a:r>
            <a:r>
              <a:rPr dirty="0" sz="1550" spc="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cos</a:t>
            </a:r>
            <a:r>
              <a:rPr dirty="0" sz="1550" spc="-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sz="1550" spc="-20">
                <a:latin typeface="Symbol"/>
                <a:cs typeface="Symbol"/>
              </a:rPr>
              <a:t></a:t>
            </a:r>
            <a:r>
              <a:rPr dirty="0" sz="1550" spc="-22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tan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sz="1550" spc="-20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cos</a:t>
            </a:r>
            <a:r>
              <a:rPr dirty="0" sz="1550" spc="-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sz="1550" spc="-2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12490" y="5700308"/>
            <a:ext cx="2519045" cy="26416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-89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5">
                <a:latin typeface="Symbol"/>
                <a:cs typeface="Symbol"/>
              </a:rPr>
              <a:t>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112">
                <a:latin typeface="Times New Roman"/>
                <a:cs typeface="Times New Roman"/>
              </a:rPr>
              <a:t>2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73327" y="6218905"/>
            <a:ext cx="313817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 i="1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53556" y="6710488"/>
            <a:ext cx="181769" cy="161925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3032250" y="6822408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447381" y="6822408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5" h="0">
                <a:moveTo>
                  <a:pt x="0" y="0"/>
                </a:moveTo>
                <a:lnTo>
                  <a:pt x="11191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958556" y="6822409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5" h="0">
                <a:moveTo>
                  <a:pt x="0" y="0"/>
                </a:moveTo>
                <a:lnTo>
                  <a:pt x="11191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4562600" y="6822409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5" h="0">
                <a:moveTo>
                  <a:pt x="0" y="0"/>
                </a:moveTo>
                <a:lnTo>
                  <a:pt x="11191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5278562" y="6822409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5" h="0">
                <a:moveTo>
                  <a:pt x="0" y="0"/>
                </a:moveTo>
                <a:lnTo>
                  <a:pt x="11191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0" name="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88542" y="7181186"/>
            <a:ext cx="181768" cy="161925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3037010" y="7085145"/>
            <a:ext cx="205740" cy="212090"/>
            <a:chOff x="3037010" y="7085145"/>
            <a:chExt cx="205740" cy="212090"/>
          </a:xfrm>
        </p:grpSpPr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48916" y="7085145"/>
              <a:ext cx="181769" cy="161924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3037010" y="7293107"/>
              <a:ext cx="205740" cy="0"/>
            </a:xfrm>
            <a:custGeom>
              <a:avLst/>
              <a:gdLst/>
              <a:ahLst/>
              <a:cxnLst/>
              <a:rect l="l" t="t" r="r" b="b"/>
              <a:pathLst>
                <a:path w="205739" h="0">
                  <a:moveTo>
                    <a:pt x="0" y="0"/>
                  </a:moveTo>
                  <a:lnTo>
                    <a:pt x="20558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4" name="object 24"/>
          <p:cNvGrpSpPr/>
          <p:nvPr/>
        </p:nvGrpSpPr>
        <p:grpSpPr>
          <a:xfrm>
            <a:off x="3475952" y="7085147"/>
            <a:ext cx="205740" cy="212090"/>
            <a:chOff x="3475952" y="7085147"/>
            <a:chExt cx="205740" cy="212090"/>
          </a:xfrm>
        </p:grpSpPr>
        <p:pic>
          <p:nvPicPr>
            <p:cNvPr id="25" name="object 2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87860" y="7085147"/>
              <a:ext cx="181768" cy="161925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3475952" y="7293110"/>
              <a:ext cx="205740" cy="0"/>
            </a:xfrm>
            <a:custGeom>
              <a:avLst/>
              <a:gdLst/>
              <a:ahLst/>
              <a:cxnLst/>
              <a:rect l="l" t="t" r="r" b="b"/>
              <a:pathLst>
                <a:path w="205739" h="0">
                  <a:moveTo>
                    <a:pt x="0" y="0"/>
                  </a:moveTo>
                  <a:lnTo>
                    <a:pt x="20558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 txBox="1"/>
          <p:nvPr/>
        </p:nvSpPr>
        <p:spPr>
          <a:xfrm>
            <a:off x="3029064" y="6814480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530292" y="7037842"/>
            <a:ext cx="147320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57785">
              <a:lnSpc>
                <a:spcPct val="100000"/>
              </a:lnSpc>
              <a:spcBef>
                <a:spcPts val="35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939251" y="6687174"/>
            <a:ext cx="3570604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200">
                <a:latin typeface="Times New Roman"/>
                <a:cs typeface="Times New Roman"/>
              </a:rPr>
              <a:t>3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-179">
                <a:latin typeface="Times New Roman"/>
                <a:cs typeface="Times New Roman"/>
              </a:rPr>
              <a:t> </a:t>
            </a:r>
            <a:r>
              <a:rPr dirty="0" u="sng" baseline="33333" sz="1875" spc="-44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33333" sz="1875" spc="127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</a:t>
            </a:r>
            <a:r>
              <a:rPr dirty="0" baseline="30092" sz="180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r>
              <a:rPr dirty="0" baseline="34722" sz="1800" spc="-89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30">
                <a:latin typeface="Times New Roman"/>
                <a:cs typeface="Times New Roman"/>
              </a:rPr>
              <a:t>s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-179">
                <a:latin typeface="Times New Roman"/>
                <a:cs typeface="Times New Roman"/>
              </a:rPr>
              <a:t> </a:t>
            </a:r>
            <a:r>
              <a:rPr dirty="0" baseline="33333" sz="1875" spc="-44">
                <a:latin typeface="Symbol"/>
                <a:cs typeface="Symbol"/>
              </a:rPr>
              <a:t></a:t>
            </a:r>
            <a:r>
              <a:rPr dirty="0" baseline="33333" sz="1875" spc="127">
                <a:latin typeface="Times New Roman"/>
                <a:cs typeface="Times New Roman"/>
              </a:rPr>
              <a:t> </a:t>
            </a:r>
            <a:r>
              <a:rPr dirty="0" baseline="30092" sz="1800" spc="202">
                <a:latin typeface="Symbol"/>
                <a:cs typeface="Symbol"/>
              </a:rPr>
              <a:t>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30">
                <a:latin typeface="Times New Roman"/>
                <a:cs typeface="Times New Roman"/>
              </a:rPr>
              <a:t>s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-179">
                <a:latin typeface="Times New Roman"/>
                <a:cs typeface="Times New Roman"/>
              </a:rPr>
              <a:t> </a:t>
            </a:r>
            <a:r>
              <a:rPr dirty="0" baseline="33333" sz="1875" spc="-44">
                <a:latin typeface="Symbol"/>
                <a:cs typeface="Symbol"/>
              </a:rPr>
              <a:t></a:t>
            </a:r>
            <a:r>
              <a:rPr dirty="0" baseline="33333" sz="1875" spc="127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</a:t>
            </a:r>
            <a:r>
              <a:rPr dirty="0" baseline="30092" sz="1800" spc="-16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sin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-179">
                <a:latin typeface="Times New Roman"/>
                <a:cs typeface="Times New Roman"/>
              </a:rPr>
              <a:t> </a:t>
            </a:r>
            <a:r>
              <a:rPr dirty="0" baseline="33333" sz="1875" spc="-44">
                <a:latin typeface="Symbol"/>
                <a:cs typeface="Symbol"/>
              </a:rPr>
              <a:t></a:t>
            </a:r>
            <a:r>
              <a:rPr dirty="0" baseline="33333" sz="1875" spc="127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</a:t>
            </a:r>
            <a:r>
              <a:rPr dirty="0" baseline="30092" sz="1800" spc="-16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35">
                <a:latin typeface="Times New Roman"/>
                <a:cs typeface="Times New Roman"/>
              </a:rPr>
              <a:t>s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-179">
                <a:latin typeface="Times New Roman"/>
                <a:cs typeface="Times New Roman"/>
              </a:rPr>
              <a:t> </a:t>
            </a:r>
            <a:r>
              <a:rPr dirty="0" baseline="33333" sz="1875" spc="-44">
                <a:latin typeface="Symbol"/>
                <a:cs typeface="Symbol"/>
              </a:rPr>
              <a:t></a:t>
            </a:r>
            <a:r>
              <a:rPr dirty="0" baseline="33333" sz="1875" spc="127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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446459" y="6736298"/>
            <a:ext cx="17557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918844" algn="l"/>
                <a:tab pos="1430020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baseline="-27777" sz="1800">
                <a:latin typeface="Times New Roman"/>
                <a:cs typeface="Times New Roman"/>
              </a:rPr>
              <a:t>4</a:t>
            </a:r>
            <a:r>
              <a:rPr dirty="0" baseline="-27777" sz="1800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baseline="-27777" sz="1800">
                <a:latin typeface="Times New Roman"/>
                <a:cs typeface="Times New Roman"/>
              </a:rPr>
              <a:t>4</a:t>
            </a:r>
            <a:r>
              <a:rPr dirty="0" baseline="-27777" sz="1800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baseline="-27777" sz="1800">
                <a:latin typeface="Times New Roman"/>
                <a:cs typeface="Times New Roman"/>
              </a:rPr>
              <a:t>2</a:t>
            </a:r>
            <a:r>
              <a:rPr dirty="0" baseline="-27777" sz="1800" spc="-5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430285" y="6736298"/>
            <a:ext cx="1092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766445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baseline="-27777" sz="1800">
                <a:latin typeface="Times New Roman"/>
                <a:cs typeface="Times New Roman"/>
              </a:rPr>
              <a:t>4</a:t>
            </a:r>
            <a:r>
              <a:rPr dirty="0" baseline="-27777" sz="1800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baseline="-27777" sz="1800">
                <a:latin typeface="Times New Roman"/>
                <a:cs typeface="Times New Roman"/>
              </a:rPr>
              <a:t>4</a:t>
            </a:r>
            <a:r>
              <a:rPr dirty="0" baseline="-27777" sz="180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484559" y="6831944"/>
            <a:ext cx="16795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8600" algn="l"/>
                <a:tab pos="880744" algn="l"/>
                <a:tab pos="1096645" algn="l"/>
                <a:tab pos="1391920" algn="l"/>
                <a:tab pos="160782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468385" y="6831944"/>
            <a:ext cx="3003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860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184423" y="6831944"/>
            <a:ext cx="3003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860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74239" y="7166112"/>
            <a:ext cx="1014730" cy="5207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ts val="1190"/>
              </a:lnSpc>
              <a:spcBef>
                <a:spcPts val="100"/>
              </a:spcBef>
              <a:tabLst>
                <a:tab pos="675005" algn="l"/>
              </a:tabLst>
            </a:pPr>
            <a:r>
              <a:rPr dirty="0" sz="1200">
                <a:latin typeface="Times New Roman"/>
                <a:cs typeface="Times New Roman"/>
              </a:rPr>
              <a:t>3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34722" sz="1800">
                <a:latin typeface="Times New Roman"/>
                <a:cs typeface="Times New Roman"/>
              </a:rPr>
              <a:t>2</a:t>
            </a:r>
            <a:r>
              <a:rPr dirty="0" baseline="34722" sz="1800" spc="11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  <a:p>
            <a:pPr marL="629285">
              <a:lnSpc>
                <a:spcPts val="1190"/>
              </a:lnSpc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231775">
              <a:lnSpc>
                <a:spcPct val="100000"/>
              </a:lnSpc>
              <a:spcBef>
                <a:spcPts val="75"/>
              </a:spcBef>
            </a:pP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73327" y="7837393"/>
            <a:ext cx="117792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then.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3057027" y="8244268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36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3053826" y="8236290"/>
            <a:ext cx="1016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471963" y="8082608"/>
            <a:ext cx="284416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75">
                <a:latin typeface="Times New Roman"/>
                <a:cs typeface="Times New Roman"/>
              </a:rPr>
              <a:t> </a:t>
            </a:r>
            <a:r>
              <a:rPr dirty="0" baseline="41062" sz="1725" spc="30">
                <a:latin typeface="Times New Roman"/>
                <a:cs typeface="Times New Roman"/>
              </a:rPr>
              <a:t>1</a:t>
            </a:r>
            <a:r>
              <a:rPr dirty="0" baseline="41062" sz="1725" spc="-67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0">
                <a:latin typeface="Times New Roman"/>
                <a:cs typeface="Times New Roman"/>
              </a:rPr>
              <a:t>o</a:t>
            </a:r>
            <a:r>
              <a:rPr dirty="0" baseline="4830" sz="1725" spc="217">
                <a:latin typeface="Times New Roman"/>
                <a:cs typeface="Times New Roman"/>
              </a:rPr>
              <a:t>s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5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0">
                <a:latin typeface="Times New Roman"/>
                <a:cs typeface="Times New Roman"/>
              </a:rPr>
              <a:t>o</a:t>
            </a:r>
            <a:r>
              <a:rPr dirty="0" baseline="4830" sz="1725" spc="217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142">
                <a:latin typeface="Times New Roman"/>
                <a:cs typeface="Times New Roman"/>
              </a:rPr>
              <a:t>2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Times New Roman"/>
                <a:cs typeface="Times New Roman"/>
              </a:rPr>
              <a:t>sin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7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0">
                <a:latin typeface="Times New Roman"/>
                <a:cs typeface="Times New Roman"/>
              </a:rPr>
              <a:t>o</a:t>
            </a:r>
            <a:r>
              <a:rPr dirty="0" baseline="4830" sz="1725" spc="217">
                <a:latin typeface="Times New Roman"/>
                <a:cs typeface="Times New Roman"/>
              </a:rPr>
              <a:t>s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73291" y="8610000"/>
            <a:ext cx="17481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plot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914400" y="914399"/>
            <a:ext cx="5943600" cy="7907020"/>
          </a:xfrm>
          <a:custGeom>
            <a:avLst/>
            <a:gdLst/>
            <a:ahLst/>
            <a:cxnLst/>
            <a:rect l="l" t="t" r="r" b="b"/>
            <a:pathLst>
              <a:path w="5943600" h="790702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900416"/>
                </a:lnTo>
                <a:lnTo>
                  <a:pt x="6096" y="790041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7900416"/>
                </a:lnTo>
                <a:lnTo>
                  <a:pt x="0" y="7906512"/>
                </a:lnTo>
                <a:lnTo>
                  <a:pt x="6096" y="7906512"/>
                </a:lnTo>
                <a:lnTo>
                  <a:pt x="5937504" y="7906512"/>
                </a:lnTo>
                <a:lnTo>
                  <a:pt x="5943600" y="7906512"/>
                </a:lnTo>
                <a:lnTo>
                  <a:pt x="5943600" y="790041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400" y="914400"/>
            <a:ext cx="5943600" cy="2159635"/>
            <a:chOff x="914400" y="914400"/>
            <a:chExt cx="5943600" cy="2159635"/>
          </a:xfrm>
        </p:grpSpPr>
        <p:sp>
          <p:nvSpPr>
            <p:cNvPr id="3" name="object 3"/>
            <p:cNvSpPr/>
            <p:nvPr/>
          </p:nvSpPr>
          <p:spPr>
            <a:xfrm>
              <a:off x="914400" y="914399"/>
              <a:ext cx="5943600" cy="2159635"/>
            </a:xfrm>
            <a:custGeom>
              <a:avLst/>
              <a:gdLst/>
              <a:ahLst/>
              <a:cxnLst/>
              <a:rect l="l" t="t" r="r" b="b"/>
              <a:pathLst>
                <a:path w="5943600" h="215963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2153412"/>
                  </a:lnTo>
                  <a:lnTo>
                    <a:pt x="6096" y="2153412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2153412"/>
                  </a:lnTo>
                  <a:lnTo>
                    <a:pt x="0" y="2159508"/>
                  </a:lnTo>
                  <a:lnTo>
                    <a:pt x="6096" y="2159508"/>
                  </a:lnTo>
                  <a:lnTo>
                    <a:pt x="5937504" y="2159508"/>
                  </a:lnTo>
                  <a:lnTo>
                    <a:pt x="5943600" y="2159508"/>
                  </a:lnTo>
                  <a:lnTo>
                    <a:pt x="5943600" y="2153412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1225" y="977912"/>
              <a:ext cx="3409946" cy="2066912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4812410" y="364623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1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4821930" y="3638251"/>
            <a:ext cx="889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75360" y="3484575"/>
            <a:ext cx="55880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830" sz="1725" spc="-2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97">
                <a:latin typeface="Times New Roman"/>
                <a:cs typeface="Times New Roman"/>
              </a:rPr>
              <a:t> </a:t>
            </a:r>
            <a:r>
              <a:rPr dirty="0" baseline="41062" sz="1725" spc="30">
                <a:latin typeface="Times New Roman"/>
                <a:cs typeface="Times New Roman"/>
              </a:rPr>
              <a:t>1</a:t>
            </a:r>
            <a:endParaRPr baseline="41062" sz="1725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60627" y="3143677"/>
            <a:ext cx="2956560" cy="864235"/>
          </a:xfrm>
          <a:prstGeom prst="rect">
            <a:avLst/>
          </a:prstGeom>
        </p:spPr>
        <p:txBody>
          <a:bodyPr wrap="square" lIns="0" tIns="10985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865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10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4</a:t>
            </a:r>
            <a:r>
              <a:rPr dirty="0" sz="1200" spc="32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IVP.</a:t>
            </a:r>
            <a:endParaRPr sz="1100">
              <a:latin typeface="Calibri"/>
              <a:cs typeface="Calibri"/>
            </a:endParaRPr>
          </a:p>
          <a:p>
            <a:pPr marL="1581785">
              <a:lnSpc>
                <a:spcPct val="100000"/>
              </a:lnSpc>
              <a:spcBef>
                <a:spcPts val="800"/>
              </a:spcBef>
            </a:pP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50" i="1">
                <a:latin typeface="Times New Roman"/>
                <a:cs typeface="Times New Roman"/>
              </a:rPr>
              <a:t> </a:t>
            </a:r>
            <a:r>
              <a:rPr dirty="0" sz="1150" spc="45" i="1">
                <a:latin typeface="Times New Roman"/>
                <a:cs typeface="Times New Roman"/>
              </a:rPr>
              <a:t>y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17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894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460877" y="4405394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184777" y="4405395"/>
            <a:ext cx="62230" cy="0"/>
          </a:xfrm>
          <a:custGeom>
            <a:avLst/>
            <a:gdLst/>
            <a:ahLst/>
            <a:cxnLst/>
            <a:rect l="l" t="t" r="r" b="b"/>
            <a:pathLst>
              <a:path w="62229" h="0">
                <a:moveTo>
                  <a:pt x="0" y="0"/>
                </a:moveTo>
                <a:lnTo>
                  <a:pt x="61912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935227" y="3998437"/>
            <a:ext cx="4774565" cy="10121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 through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correct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  <a:p>
            <a:pPr marL="2280285">
              <a:lnSpc>
                <a:spcPts val="1185"/>
              </a:lnSpc>
              <a:spcBef>
                <a:spcPts val="875"/>
              </a:spcBef>
            </a:pPr>
            <a:r>
              <a:rPr dirty="0" sz="1200" spc="25" i="1">
                <a:latin typeface="Times New Roman"/>
                <a:cs typeface="Times New Roman"/>
              </a:rPr>
              <a:t>y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2</a:t>
            </a:r>
            <a:r>
              <a:rPr dirty="0" baseline="34722" sz="1800" spc="82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endParaRPr baseline="34722" sz="1800">
              <a:latin typeface="Times New Roman"/>
              <a:cs typeface="Times New Roman"/>
            </a:endParaRPr>
          </a:p>
          <a:p>
            <a:pPr marL="2544445">
              <a:lnSpc>
                <a:spcPts val="1185"/>
              </a:lnSpc>
              <a:tabLst>
                <a:tab pos="3253740" algn="l"/>
              </a:tabLst>
            </a:pPr>
            <a:r>
              <a:rPr dirty="0" sz="1200" i="1">
                <a:latin typeface="Times New Roman"/>
                <a:cs typeface="Times New Roman"/>
              </a:rPr>
              <a:t>t	t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marL="50165">
              <a:lnSpc>
                <a:spcPct val="100000"/>
              </a:lnSpc>
            </a:pPr>
            <a:r>
              <a:rPr dirty="0" baseline="5050" sz="1650" spc="-7">
                <a:latin typeface="Calibri"/>
                <a:cs typeface="Calibri"/>
              </a:rPr>
              <a:t>N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w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22">
                <a:latin typeface="Calibri"/>
                <a:cs typeface="Calibri"/>
              </a:rPr>
              <a:t>l</a:t>
            </a:r>
            <a:r>
              <a:rPr dirty="0" baseline="5050" sz="1650">
                <a:latin typeface="Calibri"/>
                <a:cs typeface="Calibri"/>
              </a:rPr>
              <a:t>et’s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30">
                <a:latin typeface="Calibri"/>
                <a:cs typeface="Calibri"/>
              </a:rPr>
              <a:t>g</a:t>
            </a:r>
            <a:r>
              <a:rPr dirty="0" baseline="5050" sz="1650">
                <a:latin typeface="Calibri"/>
                <a:cs typeface="Calibri"/>
              </a:rPr>
              <a:t>et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h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te</a:t>
            </a:r>
            <a:r>
              <a:rPr dirty="0" baseline="5050" sz="1650" spc="-7">
                <a:latin typeface="Calibri"/>
                <a:cs typeface="Calibri"/>
              </a:rPr>
              <a:t>gr</a:t>
            </a:r>
            <a:r>
              <a:rPr dirty="0" baseline="5050" sz="1650" spc="-22">
                <a:latin typeface="Calibri"/>
                <a:cs typeface="Calibri"/>
              </a:rPr>
              <a:t>a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i</a:t>
            </a:r>
            <a:r>
              <a:rPr dirty="0" baseline="5050" sz="1650" spc="-30">
                <a:latin typeface="Calibri"/>
                <a:cs typeface="Calibri"/>
              </a:rPr>
              <a:t>n</a:t>
            </a:r>
            <a:r>
              <a:rPr dirty="0" baseline="5050" sz="1650">
                <a:latin typeface="Calibri"/>
                <a:cs typeface="Calibri"/>
              </a:rPr>
              <a:t>g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fa</a:t>
            </a:r>
            <a:r>
              <a:rPr dirty="0" baseline="5050" sz="1650">
                <a:latin typeface="Calibri"/>
                <a:cs typeface="Calibri"/>
              </a:rPr>
              <a:t>ct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 spc="-22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82">
                <a:latin typeface="Calibri"/>
                <a:cs typeface="Calibri"/>
              </a:rPr>
              <a:t>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600" spc="-7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23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741268" y="5186477"/>
            <a:ext cx="52705" cy="0"/>
          </a:xfrm>
          <a:custGeom>
            <a:avLst/>
            <a:gdLst/>
            <a:ahLst/>
            <a:cxnLst/>
            <a:rect l="l" t="t" r="r" b="b"/>
            <a:pathLst>
              <a:path w="52704" h="0">
                <a:moveTo>
                  <a:pt x="0" y="0"/>
                </a:moveTo>
                <a:lnTo>
                  <a:pt x="52154" y="0"/>
                </a:lnTo>
              </a:path>
            </a:pathLst>
          </a:custGeom>
          <a:ln w="360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244901" y="5178471"/>
            <a:ext cx="0" cy="105410"/>
          </a:xfrm>
          <a:custGeom>
            <a:avLst/>
            <a:gdLst/>
            <a:ahLst/>
            <a:cxnLst/>
            <a:rect l="l" t="t" r="r" b="b"/>
            <a:pathLst>
              <a:path w="0" h="105410">
                <a:moveTo>
                  <a:pt x="0" y="0"/>
                </a:moveTo>
                <a:lnTo>
                  <a:pt x="0" y="104877"/>
                </a:lnTo>
              </a:path>
            </a:pathLst>
          </a:custGeom>
          <a:ln w="398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306213" y="5178471"/>
            <a:ext cx="0" cy="105410"/>
          </a:xfrm>
          <a:custGeom>
            <a:avLst/>
            <a:gdLst/>
            <a:ahLst/>
            <a:cxnLst/>
            <a:rect l="l" t="t" r="r" b="b"/>
            <a:pathLst>
              <a:path w="0" h="105410">
                <a:moveTo>
                  <a:pt x="0" y="0"/>
                </a:moveTo>
                <a:lnTo>
                  <a:pt x="0" y="104877"/>
                </a:lnTo>
              </a:path>
            </a:pathLst>
          </a:custGeom>
          <a:ln w="398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3628279" y="5092917"/>
            <a:ext cx="280670" cy="1492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13888" sz="1200" spc="-832">
                <a:latin typeface="Symbol"/>
                <a:cs typeface="Symbol"/>
              </a:rPr>
              <a:t></a:t>
            </a:r>
            <a:r>
              <a:rPr dirty="0" sz="800">
                <a:latin typeface="Symbol"/>
                <a:cs typeface="Symbol"/>
              </a:rPr>
              <a:t></a:t>
            </a:r>
            <a:r>
              <a:rPr dirty="0" sz="800" spc="-20">
                <a:latin typeface="Times New Roman"/>
                <a:cs typeface="Times New Roman"/>
              </a:rPr>
              <a:t> </a:t>
            </a:r>
            <a:r>
              <a:rPr dirty="0" baseline="35714" sz="1050" spc="-7">
                <a:latin typeface="Times New Roman"/>
                <a:cs typeface="Times New Roman"/>
              </a:rPr>
              <a:t>2</a:t>
            </a:r>
            <a:r>
              <a:rPr dirty="0" baseline="35714" sz="1050" spc="-142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dt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125044" y="5127342"/>
            <a:ext cx="690245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baseline="4444" sz="1875" spc="-44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30" b="1">
                <a:latin typeface="Times New Roman"/>
                <a:cs typeface="Times New Roman"/>
              </a:rPr>
              <a:t>e</a:t>
            </a:r>
            <a:r>
              <a:rPr dirty="0" baseline="34722" sz="1200">
                <a:latin typeface="Symbol"/>
                <a:cs typeface="Symbol"/>
              </a:rPr>
              <a:t></a:t>
            </a:r>
            <a:r>
              <a:rPr dirty="0" baseline="34722" sz="1200" spc="30">
                <a:latin typeface="Times New Roman"/>
                <a:cs typeface="Times New Roman"/>
              </a:rPr>
              <a:t> </a:t>
            </a:r>
            <a:r>
              <a:rPr dirty="0" baseline="39682" sz="1050" spc="-7" i="1">
                <a:latin typeface="Times New Roman"/>
                <a:cs typeface="Times New Roman"/>
              </a:rPr>
              <a:t>t</a:t>
            </a:r>
            <a:endParaRPr baseline="39682" sz="10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901396" y="5086513"/>
            <a:ext cx="43116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-27777" sz="1800">
                <a:latin typeface="Symbol"/>
                <a:cs typeface="Symbol"/>
              </a:rPr>
              <a:t></a:t>
            </a:r>
            <a:r>
              <a:rPr dirty="0" baseline="-27777" sz="1800" spc="-89">
                <a:latin typeface="Times New Roman"/>
                <a:cs typeface="Times New Roman"/>
              </a:rPr>
              <a:t> </a:t>
            </a:r>
            <a:r>
              <a:rPr dirty="0" baseline="-27777" sz="1800" spc="52" b="1">
                <a:latin typeface="Times New Roman"/>
                <a:cs typeface="Times New Roman"/>
              </a:rPr>
              <a:t>e</a:t>
            </a:r>
            <a:r>
              <a:rPr dirty="0" sz="700" spc="50">
                <a:latin typeface="Times New Roman"/>
                <a:cs typeface="Times New Roman"/>
              </a:rPr>
              <a:t>2</a:t>
            </a:r>
            <a:r>
              <a:rPr dirty="0" sz="700" spc="-20">
                <a:latin typeface="Times New Roman"/>
                <a:cs typeface="Times New Roman"/>
              </a:rPr>
              <a:t>l</a:t>
            </a:r>
            <a:r>
              <a:rPr dirty="0" sz="700" spc="-5">
                <a:latin typeface="Times New Roman"/>
                <a:cs typeface="Times New Roman"/>
              </a:rPr>
              <a:t>n</a:t>
            </a:r>
            <a:r>
              <a:rPr dirty="0" sz="700" spc="80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507151" y="6496197"/>
            <a:ext cx="0" cy="105410"/>
          </a:xfrm>
          <a:custGeom>
            <a:avLst/>
            <a:gdLst/>
            <a:ahLst/>
            <a:cxnLst/>
            <a:rect l="l" t="t" r="r" b="b"/>
            <a:pathLst>
              <a:path w="0" h="105409">
                <a:moveTo>
                  <a:pt x="0" y="0"/>
                </a:moveTo>
                <a:lnTo>
                  <a:pt x="0" y="105110"/>
                </a:lnTo>
              </a:path>
            </a:pathLst>
          </a:custGeom>
          <a:ln w="39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568138" y="6496197"/>
            <a:ext cx="0" cy="105410"/>
          </a:xfrm>
          <a:custGeom>
            <a:avLst/>
            <a:gdLst/>
            <a:ahLst/>
            <a:cxnLst/>
            <a:rect l="l" t="t" r="r" b="b"/>
            <a:pathLst>
              <a:path w="0" h="105409">
                <a:moveTo>
                  <a:pt x="0" y="0"/>
                </a:moveTo>
                <a:lnTo>
                  <a:pt x="0" y="105110"/>
                </a:lnTo>
              </a:path>
            </a:pathLst>
          </a:custGeom>
          <a:ln w="39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889308" y="6496197"/>
            <a:ext cx="0" cy="105410"/>
          </a:xfrm>
          <a:custGeom>
            <a:avLst/>
            <a:gdLst/>
            <a:ahLst/>
            <a:cxnLst/>
            <a:rect l="l" t="t" r="r" b="b"/>
            <a:pathLst>
              <a:path w="0" h="105409">
                <a:moveTo>
                  <a:pt x="0" y="0"/>
                </a:moveTo>
                <a:lnTo>
                  <a:pt x="0" y="105110"/>
                </a:lnTo>
              </a:path>
            </a:pathLst>
          </a:custGeom>
          <a:ln w="39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3950295" y="6496197"/>
            <a:ext cx="0" cy="105410"/>
          </a:xfrm>
          <a:custGeom>
            <a:avLst/>
            <a:gdLst/>
            <a:ahLst/>
            <a:cxnLst/>
            <a:rect l="l" t="t" r="r" b="b"/>
            <a:pathLst>
              <a:path w="0" h="105409">
                <a:moveTo>
                  <a:pt x="0" y="0"/>
                </a:moveTo>
                <a:lnTo>
                  <a:pt x="0" y="105110"/>
                </a:lnTo>
              </a:path>
            </a:pathLst>
          </a:custGeom>
          <a:ln w="39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4176421" y="6518262"/>
            <a:ext cx="0" cy="183515"/>
          </a:xfrm>
          <a:custGeom>
            <a:avLst/>
            <a:gdLst/>
            <a:ahLst/>
            <a:cxnLst/>
            <a:rect l="l" t="t" r="r" b="b"/>
            <a:pathLst>
              <a:path w="0" h="183515">
                <a:moveTo>
                  <a:pt x="0" y="0"/>
                </a:moveTo>
                <a:lnTo>
                  <a:pt x="0" y="182941"/>
                </a:lnTo>
              </a:path>
            </a:pathLst>
          </a:custGeom>
          <a:ln w="75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4254040" y="6518262"/>
            <a:ext cx="0" cy="183515"/>
          </a:xfrm>
          <a:custGeom>
            <a:avLst/>
            <a:gdLst/>
            <a:ahLst/>
            <a:cxnLst/>
            <a:rect l="l" t="t" r="r" b="b"/>
            <a:pathLst>
              <a:path w="0" h="183515">
                <a:moveTo>
                  <a:pt x="0" y="0"/>
                </a:moveTo>
                <a:lnTo>
                  <a:pt x="0" y="182941"/>
                </a:lnTo>
              </a:path>
            </a:pathLst>
          </a:custGeom>
          <a:ln w="752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960487" y="5504888"/>
            <a:ext cx="5774690" cy="3221355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25400" marR="30480">
              <a:lnSpc>
                <a:spcPct val="118100"/>
              </a:lnSpc>
              <a:spcBef>
                <a:spcPts val="240"/>
              </a:spcBef>
            </a:pPr>
            <a:r>
              <a:rPr dirty="0" baseline="5050" sz="1650">
                <a:latin typeface="Calibri"/>
                <a:cs typeface="Calibri"/>
              </a:rPr>
              <a:t>Now, we </a:t>
            </a:r>
            <a:r>
              <a:rPr dirty="0" baseline="5050" sz="1650" spc="-7">
                <a:latin typeface="Calibri"/>
                <a:cs typeface="Calibri"/>
              </a:rPr>
              <a:t>need to simplify </a:t>
            </a:r>
            <a:r>
              <a:rPr dirty="0" baseline="4444" sz="1875" spc="-37">
                <a:latin typeface="Symbol"/>
                <a:cs typeface="Symbol"/>
              </a:rPr>
              <a:t></a:t>
            </a:r>
            <a:r>
              <a:rPr dirty="0" baseline="4444" sz="1875" spc="-37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However,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can’t </a:t>
            </a:r>
            <a:r>
              <a:rPr dirty="0" baseline="5050" sz="1650">
                <a:latin typeface="Calibri"/>
                <a:cs typeface="Calibri"/>
              </a:rPr>
              <a:t>use </a:t>
            </a:r>
            <a:r>
              <a:rPr dirty="0" baseline="5050" sz="1650" spc="-7">
                <a:latin typeface="Calibri"/>
                <a:cs typeface="Calibri"/>
              </a:rPr>
              <a:t>(11) yet as that requires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coefficient </a:t>
            </a:r>
            <a:r>
              <a:rPr dirty="0" baseline="5050" sz="1650">
                <a:latin typeface="Calibri"/>
                <a:cs typeface="Calibri"/>
              </a:rPr>
              <a:t>of one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front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logarithm.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endParaRPr sz="1100">
              <a:latin typeface="Calibri"/>
              <a:cs typeface="Calibri"/>
            </a:endParaRPr>
          </a:p>
          <a:p>
            <a:pPr algn="ctr" marR="234315">
              <a:lnSpc>
                <a:spcPct val="100000"/>
              </a:lnSpc>
              <a:spcBef>
                <a:spcPts val="325"/>
              </a:spcBef>
            </a:pPr>
            <a:r>
              <a:rPr dirty="0" sz="1150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22" i="1">
                <a:latin typeface="Times New Roman"/>
                <a:cs typeface="Times New Roman"/>
              </a:rPr>
              <a:t>r</a:t>
            </a:r>
            <a:r>
              <a:rPr dirty="0" baseline="47008" sz="975" i="1">
                <a:latin typeface="Times New Roman"/>
                <a:cs typeface="Times New Roman"/>
              </a:rPr>
              <a:t>  </a:t>
            </a:r>
            <a:r>
              <a:rPr dirty="0" baseline="47008" sz="975" spc="-67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r</a:t>
            </a:r>
            <a:r>
              <a:rPr dirty="0" sz="1150" spc="-80" i="1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integrating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endParaRPr sz="1100">
              <a:latin typeface="Calibri"/>
              <a:cs typeface="Calibri"/>
            </a:endParaRPr>
          </a:p>
          <a:p>
            <a:pPr algn="ctr" marR="233679">
              <a:lnSpc>
                <a:spcPct val="100000"/>
              </a:lnSpc>
              <a:spcBef>
                <a:spcPts val="340"/>
              </a:spcBef>
            </a:pPr>
            <a:r>
              <a:rPr dirty="0" baseline="4444" sz="1875" spc="-52">
                <a:latin typeface="Symbol"/>
                <a:cs typeface="Symbol"/>
              </a:rPr>
              <a:t>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44" b="1">
                <a:latin typeface="Times New Roman"/>
                <a:cs typeface="Times New Roman"/>
              </a:rPr>
              <a:t>e</a:t>
            </a:r>
            <a:r>
              <a:rPr dirty="0" baseline="55555" sz="1050" spc="75">
                <a:latin typeface="Times New Roman"/>
                <a:cs typeface="Times New Roman"/>
              </a:rPr>
              <a:t>2</a:t>
            </a:r>
            <a:r>
              <a:rPr dirty="0" baseline="55555" sz="1050" spc="-30">
                <a:latin typeface="Times New Roman"/>
                <a:cs typeface="Times New Roman"/>
              </a:rPr>
              <a:t>l</a:t>
            </a:r>
            <a:r>
              <a:rPr dirty="0" baseline="55555" sz="1050" spc="-7">
                <a:latin typeface="Times New Roman"/>
                <a:cs typeface="Times New Roman"/>
              </a:rPr>
              <a:t>n</a:t>
            </a:r>
            <a:r>
              <a:rPr dirty="0" baseline="55555" sz="1050" spc="120">
                <a:latin typeface="Times New Roman"/>
                <a:cs typeface="Times New Roman"/>
              </a:rPr>
              <a:t> </a:t>
            </a:r>
            <a:r>
              <a:rPr dirty="0" baseline="48611" sz="1200" spc="-7" i="1">
                <a:latin typeface="Times New Roman"/>
                <a:cs typeface="Times New Roman"/>
              </a:rPr>
              <a:t>t</a:t>
            </a:r>
            <a:r>
              <a:rPr dirty="0" baseline="48611" sz="1200" i="1">
                <a:latin typeface="Times New Roman"/>
                <a:cs typeface="Times New Roman"/>
              </a:rPr>
              <a:t>  </a:t>
            </a:r>
            <a:r>
              <a:rPr dirty="0" baseline="48611" sz="1200" spc="-8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30" b="1">
                <a:latin typeface="Times New Roman"/>
                <a:cs typeface="Times New Roman"/>
              </a:rPr>
              <a:t>e</a:t>
            </a:r>
            <a:r>
              <a:rPr dirty="0" baseline="55555" sz="1050" spc="-30">
                <a:latin typeface="Times New Roman"/>
                <a:cs typeface="Times New Roman"/>
              </a:rPr>
              <a:t>l</a:t>
            </a:r>
            <a:r>
              <a:rPr dirty="0" baseline="55555" sz="1050" spc="-7">
                <a:latin typeface="Times New Roman"/>
                <a:cs typeface="Times New Roman"/>
              </a:rPr>
              <a:t>n</a:t>
            </a:r>
            <a:r>
              <a:rPr dirty="0" baseline="55555" sz="1050" spc="120">
                <a:latin typeface="Times New Roman"/>
                <a:cs typeface="Times New Roman"/>
              </a:rPr>
              <a:t> </a:t>
            </a:r>
            <a:r>
              <a:rPr dirty="0" baseline="48611" sz="1200" spc="-7" i="1">
                <a:latin typeface="Times New Roman"/>
                <a:cs typeface="Times New Roman"/>
              </a:rPr>
              <a:t>t</a:t>
            </a:r>
            <a:r>
              <a:rPr dirty="0" baseline="48611" sz="1200" spc="-60" i="1">
                <a:latin typeface="Times New Roman"/>
                <a:cs typeface="Times New Roman"/>
              </a:rPr>
              <a:t> </a:t>
            </a:r>
            <a:r>
              <a:rPr dirty="0" baseline="122222" sz="750">
                <a:latin typeface="Times New Roman"/>
                <a:cs typeface="Times New Roman"/>
              </a:rPr>
              <a:t>2</a:t>
            </a:r>
            <a:r>
              <a:rPr dirty="0" baseline="122222" sz="750">
                <a:latin typeface="Times New Roman"/>
                <a:cs typeface="Times New Roman"/>
              </a:rPr>
              <a:t>   </a:t>
            </a:r>
            <a:r>
              <a:rPr dirty="0" baseline="122222" sz="75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9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endParaRPr baseline="51587" sz="1050">
              <a:latin typeface="Times New Roman"/>
              <a:cs typeface="Times New Roman"/>
            </a:endParaRPr>
          </a:p>
          <a:p>
            <a:pPr marL="25400" marR="45720">
              <a:lnSpc>
                <a:spcPct val="110000"/>
              </a:lnSpc>
              <a:spcBef>
                <a:spcPts val="157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were</a:t>
            </a:r>
            <a:r>
              <a:rPr dirty="0" sz="1100" spc="-5">
                <a:latin typeface="Calibri"/>
                <a:cs typeface="Calibri"/>
              </a:rPr>
              <a:t> able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drop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value bars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were</a:t>
            </a:r>
            <a:r>
              <a:rPr dirty="0" sz="1100" spc="-5">
                <a:latin typeface="Calibri"/>
                <a:cs typeface="Calibri"/>
              </a:rPr>
              <a:t> squaring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often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dropped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careful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drop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unless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can.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remain.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25400" marR="19748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multiply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rewritten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 </a:t>
            </a:r>
            <a:r>
              <a:rPr dirty="0" sz="1100">
                <a:latin typeface="Calibri"/>
                <a:cs typeface="Calibri"/>
              </a:rPr>
              <a:t>(remember we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original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here…)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 factor.</a:t>
            </a:r>
            <a:endParaRPr sz="1100">
              <a:latin typeface="Calibri"/>
              <a:cs typeface="Calibri"/>
            </a:endParaRPr>
          </a:p>
          <a:p>
            <a:pPr algn="ctr" marR="248285">
              <a:lnSpc>
                <a:spcPct val="100000"/>
              </a:lnSpc>
              <a:spcBef>
                <a:spcPts val="195"/>
              </a:spcBef>
            </a:pP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4385" sz="2850" spc="-419">
                <a:latin typeface="Symbol"/>
                <a:cs typeface="Symbol"/>
              </a:rPr>
              <a:t></a:t>
            </a:r>
            <a:r>
              <a:rPr dirty="0" baseline="25462" sz="1800">
                <a:latin typeface="Symbol"/>
                <a:cs typeface="Symbol"/>
              </a:rPr>
              <a:t></a:t>
            </a:r>
            <a:r>
              <a:rPr dirty="0" baseline="25462" sz="1800" spc="8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795"/>
              </a:spcBef>
            </a:pP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sides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914400" y="3258311"/>
            <a:ext cx="5943600" cy="5485130"/>
          </a:xfrm>
          <a:custGeom>
            <a:avLst/>
            <a:gdLst/>
            <a:ahLst/>
            <a:cxnLst/>
            <a:rect l="l" t="t" r="r" b="b"/>
            <a:pathLst>
              <a:path w="5943600" h="548513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5478780"/>
                </a:lnTo>
                <a:lnTo>
                  <a:pt x="6096" y="547878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5478780"/>
                </a:lnTo>
                <a:lnTo>
                  <a:pt x="0" y="5484876"/>
                </a:lnTo>
                <a:lnTo>
                  <a:pt x="6096" y="5484876"/>
                </a:lnTo>
                <a:lnTo>
                  <a:pt x="5937504" y="5484876"/>
                </a:lnTo>
                <a:lnTo>
                  <a:pt x="5943600" y="5484876"/>
                </a:lnTo>
                <a:lnTo>
                  <a:pt x="5943600" y="547878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Paul Dawkins</dc:creator>
  <dcterms:created xsi:type="dcterms:W3CDTF">2021-10-13T13:29:34Z</dcterms:created>
  <dcterms:modified xsi:type="dcterms:W3CDTF">2021-10-13T13:29:34Z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2020-01-02T00:00:00Z</vt:filetime>
  </property>
  <property fmtid="{D5CDD505-2E9C-101B-9397-08002B2CF9AE}" pid="3" name="Creator">
    <vt:lpwstr>Acrobat PDFMaker 19 for Word</vt:lpwstr>
  </property>
  <property fmtid="{D5CDD505-2E9C-101B-9397-08002B2CF9AE}" pid="4" name="LastSaved">
    <vt:filetime>2021-10-13T00:00:00Z</vt:filetime>
  </property>
</Properties>
</file>